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9.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0.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1.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2.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3.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4.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5.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16.xml" ContentType="application/vnd.openxmlformats-officedocument.theme+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17.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18.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theme/theme19.xml" ContentType="application/vnd.openxmlformats-officedocument.theme+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20.xml" ContentType="application/vnd.openxmlformats-officedocument.theme+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theme/theme21.xml" ContentType="application/vnd.openxmlformats-officedocument.theme+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2.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theme/theme23.xml" ContentType="application/vnd.openxmlformats-officedocument.theme+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theme/theme24.xml" ContentType="application/vnd.openxmlformats-officedocument.theme+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theme/theme25.xml" ContentType="application/vnd.openxmlformats-officedocument.theme+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theme/theme26.xml" ContentType="application/vnd.openxmlformats-officedocument.theme+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theme/theme27.xml" ContentType="application/vnd.openxmlformats-officedocument.theme+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theme/theme28.xml" ContentType="application/vnd.openxmlformats-officedocument.theme+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theme/theme29.xml" ContentType="application/vnd.openxmlformats-officedocument.theme+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theme/theme30.xml" ContentType="application/vnd.openxmlformats-officedocument.theme+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theme/theme31.xml" ContentType="application/vnd.openxmlformats-officedocument.theme+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theme/theme32.xml" ContentType="application/vnd.openxmlformats-officedocument.theme+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theme/theme33.xml" ContentType="application/vnd.openxmlformats-officedocument.theme+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theme/theme34.xml" ContentType="application/vnd.openxmlformats-officedocument.theme+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theme/theme35.xml" ContentType="application/vnd.openxmlformats-officedocument.theme+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theme/theme36.xml" ContentType="application/vnd.openxmlformats-officedocument.theme+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theme/theme37.xml" ContentType="application/vnd.openxmlformats-officedocument.theme+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theme/theme38.xml" ContentType="application/vnd.openxmlformats-officedocument.theme+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theme/theme39.xml" ContentType="application/vnd.openxmlformats-officedocument.theme+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theme/theme40.xml" ContentType="application/vnd.openxmlformats-officedocument.theme+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theme/theme41.xml" ContentType="application/vnd.openxmlformats-officedocument.theme+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theme/theme42.xml" ContentType="application/vnd.openxmlformats-officedocument.theme+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theme/theme43.xml" ContentType="application/vnd.openxmlformats-officedocument.theme+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theme/theme44.xml" ContentType="application/vnd.openxmlformats-officedocument.theme+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theme/theme45.xml" ContentType="application/vnd.openxmlformats-officedocument.theme+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theme/theme46.xml" ContentType="application/vnd.openxmlformats-officedocument.theme+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theme/theme47.xml" ContentType="application/vnd.openxmlformats-officedocument.theme+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theme/theme48.xml" ContentType="application/vnd.openxmlformats-officedocument.theme+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theme/theme49.xml" ContentType="application/vnd.openxmlformats-officedocument.theme+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theme/theme50.xml" ContentType="application/vnd.openxmlformats-officedocument.theme+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theme/theme51.xml" ContentType="application/vnd.openxmlformats-officedocument.theme+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theme/theme52.xml" ContentType="application/vnd.openxmlformats-officedocument.theme+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theme/theme53.xml" ContentType="application/vnd.openxmlformats-officedocument.theme+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theme/theme54.xml" ContentType="application/vnd.openxmlformats-officedocument.theme+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theme/theme55.xml" ContentType="application/vnd.openxmlformats-officedocument.theme+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theme/theme56.xml" ContentType="application/vnd.openxmlformats-officedocument.theme+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slideLayouts/slideLayout749.xml" ContentType="application/vnd.openxmlformats-officedocument.presentationml.slideLayout+xml"/>
  <Override PartName="/ppt/theme/theme57.xml" ContentType="application/vnd.openxmlformats-officedocument.theme+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theme/theme58.xml" ContentType="application/vnd.openxmlformats-officedocument.theme+xml"/>
  <Override PartName="/ppt/slideLayouts/slideLayout764.xml" ContentType="application/vnd.openxmlformats-officedocument.presentationml.slideLayout+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theme/theme59.xml" ContentType="application/vnd.openxmlformats-officedocument.theme+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slideLayouts/slideLayout780.xml" ContentType="application/vnd.openxmlformats-officedocument.presentationml.slideLayout+xml"/>
  <Override PartName="/ppt/slideLayouts/slideLayout781.xml" ContentType="application/vnd.openxmlformats-officedocument.presentationml.slideLayout+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slideLayouts/slideLayout790.xml" ContentType="application/vnd.openxmlformats-officedocument.presentationml.slideLayout+xml"/>
  <Override PartName="/ppt/theme/theme60.xml" ContentType="application/vnd.openxmlformats-officedocument.theme+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slideLayouts/slideLayout800.xml" ContentType="application/vnd.openxmlformats-officedocument.presentationml.slideLayout+xml"/>
  <Override PartName="/ppt/slideLayouts/slideLayout801.xml" ContentType="application/vnd.openxmlformats-officedocument.presentationml.slideLayout+xml"/>
  <Override PartName="/ppt/slideLayouts/slideLayout802.xml" ContentType="application/vnd.openxmlformats-officedocument.presentationml.slideLayout+xml"/>
  <Override PartName="/ppt/slideLayouts/slideLayout803.xml" ContentType="application/vnd.openxmlformats-officedocument.presentationml.slideLayout+xml"/>
  <Override PartName="/ppt/theme/theme61.xml" ContentType="application/vnd.openxmlformats-officedocument.theme+xml"/>
  <Override PartName="/ppt/slideLayouts/slideLayout804.xml" ContentType="application/vnd.openxmlformats-officedocument.presentationml.slideLayout+xml"/>
  <Override PartName="/ppt/slideLayouts/slideLayout805.xml" ContentType="application/vnd.openxmlformats-officedocument.presentationml.slideLayout+xml"/>
  <Override PartName="/ppt/slideLayouts/slideLayout806.xml" ContentType="application/vnd.openxmlformats-officedocument.presentationml.slideLayout+xml"/>
  <Override PartName="/ppt/slideLayouts/slideLayout807.xml" ContentType="application/vnd.openxmlformats-officedocument.presentationml.slideLayout+xml"/>
  <Override PartName="/ppt/slideLayouts/slideLayout808.xml" ContentType="application/vnd.openxmlformats-officedocument.presentationml.slideLayout+xml"/>
  <Override PartName="/ppt/slideLayouts/slideLayout809.xml" ContentType="application/vnd.openxmlformats-officedocument.presentationml.slideLayout+xml"/>
  <Override PartName="/ppt/slideLayouts/slideLayout810.xml" ContentType="application/vnd.openxmlformats-officedocument.presentationml.slideLayout+xml"/>
  <Override PartName="/ppt/slideLayouts/slideLayout811.xml" ContentType="application/vnd.openxmlformats-officedocument.presentationml.slideLayout+xml"/>
  <Override PartName="/ppt/slideLayouts/slideLayout812.xml" ContentType="application/vnd.openxmlformats-officedocument.presentationml.slideLayout+xml"/>
  <Override PartName="/ppt/slideLayouts/slideLayout813.xml" ContentType="application/vnd.openxmlformats-officedocument.presentationml.slideLayout+xml"/>
  <Override PartName="/ppt/slideLayouts/slideLayout814.xml" ContentType="application/vnd.openxmlformats-officedocument.presentationml.slideLayout+xml"/>
  <Override PartName="/ppt/slideLayouts/slideLayout815.xml" ContentType="application/vnd.openxmlformats-officedocument.presentationml.slideLayout+xml"/>
  <Override PartName="/ppt/slideLayouts/slideLayout816.xml" ContentType="application/vnd.openxmlformats-officedocument.presentationml.slideLayout+xml"/>
  <Override PartName="/ppt/theme/theme62.xml" ContentType="application/vnd.openxmlformats-officedocument.theme+xml"/>
  <Override PartName="/ppt/slideLayouts/slideLayout817.xml" ContentType="application/vnd.openxmlformats-officedocument.presentationml.slideLayout+xml"/>
  <Override PartName="/ppt/slideLayouts/slideLayout818.xml" ContentType="application/vnd.openxmlformats-officedocument.presentationml.slideLayout+xml"/>
  <Override PartName="/ppt/slideLayouts/slideLayout819.xml" ContentType="application/vnd.openxmlformats-officedocument.presentationml.slideLayout+xml"/>
  <Override PartName="/ppt/slideLayouts/slideLayout820.xml" ContentType="application/vnd.openxmlformats-officedocument.presentationml.slideLayout+xml"/>
  <Override PartName="/ppt/slideLayouts/slideLayout821.xml" ContentType="application/vnd.openxmlformats-officedocument.presentationml.slideLayout+xml"/>
  <Override PartName="/ppt/slideLayouts/slideLayout822.xml" ContentType="application/vnd.openxmlformats-officedocument.presentationml.slideLayout+xml"/>
  <Override PartName="/ppt/slideLayouts/slideLayout823.xml" ContentType="application/vnd.openxmlformats-officedocument.presentationml.slideLayout+xml"/>
  <Override PartName="/ppt/slideLayouts/slideLayout824.xml" ContentType="application/vnd.openxmlformats-officedocument.presentationml.slideLayout+xml"/>
  <Override PartName="/ppt/slideLayouts/slideLayout825.xml" ContentType="application/vnd.openxmlformats-officedocument.presentationml.slideLayout+xml"/>
  <Override PartName="/ppt/slideLayouts/slideLayout826.xml" ContentType="application/vnd.openxmlformats-officedocument.presentationml.slideLayout+xml"/>
  <Override PartName="/ppt/slideLayouts/slideLayout827.xml" ContentType="application/vnd.openxmlformats-officedocument.presentationml.slideLayout+xml"/>
  <Override PartName="/ppt/slideLayouts/slideLayout828.xml" ContentType="application/vnd.openxmlformats-officedocument.presentationml.slideLayout+xml"/>
  <Override PartName="/ppt/slideLayouts/slideLayout829.xml" ContentType="application/vnd.openxmlformats-officedocument.presentationml.slideLayout+xml"/>
  <Override PartName="/ppt/theme/theme63.xml" ContentType="application/vnd.openxmlformats-officedocument.theme+xml"/>
  <Override PartName="/ppt/slideLayouts/slideLayout830.xml" ContentType="application/vnd.openxmlformats-officedocument.presentationml.slideLayout+xml"/>
  <Override PartName="/ppt/slideLayouts/slideLayout831.xml" ContentType="application/vnd.openxmlformats-officedocument.presentationml.slideLayout+xml"/>
  <Override PartName="/ppt/slideLayouts/slideLayout832.xml" ContentType="application/vnd.openxmlformats-officedocument.presentationml.slideLayout+xml"/>
  <Override PartName="/ppt/slideLayouts/slideLayout833.xml" ContentType="application/vnd.openxmlformats-officedocument.presentationml.slideLayout+xml"/>
  <Override PartName="/ppt/slideLayouts/slideLayout834.xml" ContentType="application/vnd.openxmlformats-officedocument.presentationml.slideLayout+xml"/>
  <Override PartName="/ppt/slideLayouts/slideLayout835.xml" ContentType="application/vnd.openxmlformats-officedocument.presentationml.slideLayout+xml"/>
  <Override PartName="/ppt/slideLayouts/slideLayout836.xml" ContentType="application/vnd.openxmlformats-officedocument.presentationml.slideLayout+xml"/>
  <Override PartName="/ppt/slideLayouts/slideLayout837.xml" ContentType="application/vnd.openxmlformats-officedocument.presentationml.slideLayout+xml"/>
  <Override PartName="/ppt/slideLayouts/slideLayout838.xml" ContentType="application/vnd.openxmlformats-officedocument.presentationml.slideLayout+xml"/>
  <Override PartName="/ppt/slideLayouts/slideLayout839.xml" ContentType="application/vnd.openxmlformats-officedocument.presentationml.slideLayout+xml"/>
  <Override PartName="/ppt/slideLayouts/slideLayout840.xml" ContentType="application/vnd.openxmlformats-officedocument.presentationml.slideLayout+xml"/>
  <Override PartName="/ppt/slideLayouts/slideLayout841.xml" ContentType="application/vnd.openxmlformats-officedocument.presentationml.slideLayout+xml"/>
  <Override PartName="/ppt/slideLayouts/slideLayout842.xml" ContentType="application/vnd.openxmlformats-officedocument.presentationml.slideLayout+xml"/>
  <Override PartName="/ppt/theme/theme64.xml" ContentType="application/vnd.openxmlformats-officedocument.theme+xml"/>
  <Override PartName="/ppt/slideLayouts/slideLayout843.xml" ContentType="application/vnd.openxmlformats-officedocument.presentationml.slideLayout+xml"/>
  <Override PartName="/ppt/slideLayouts/slideLayout844.xml" ContentType="application/vnd.openxmlformats-officedocument.presentationml.slideLayout+xml"/>
  <Override PartName="/ppt/slideLayouts/slideLayout845.xml" ContentType="application/vnd.openxmlformats-officedocument.presentationml.slideLayout+xml"/>
  <Override PartName="/ppt/slideLayouts/slideLayout846.xml" ContentType="application/vnd.openxmlformats-officedocument.presentationml.slideLayout+xml"/>
  <Override PartName="/ppt/slideLayouts/slideLayout847.xml" ContentType="application/vnd.openxmlformats-officedocument.presentationml.slideLayout+xml"/>
  <Override PartName="/ppt/slideLayouts/slideLayout848.xml" ContentType="application/vnd.openxmlformats-officedocument.presentationml.slideLayout+xml"/>
  <Override PartName="/ppt/slideLayouts/slideLayout849.xml" ContentType="application/vnd.openxmlformats-officedocument.presentationml.slideLayout+xml"/>
  <Override PartName="/ppt/slideLayouts/slideLayout850.xml" ContentType="application/vnd.openxmlformats-officedocument.presentationml.slideLayout+xml"/>
  <Override PartName="/ppt/slideLayouts/slideLayout851.xml" ContentType="application/vnd.openxmlformats-officedocument.presentationml.slideLayout+xml"/>
  <Override PartName="/ppt/slideLayouts/slideLayout852.xml" ContentType="application/vnd.openxmlformats-officedocument.presentationml.slideLayout+xml"/>
  <Override PartName="/ppt/slideLayouts/slideLayout853.xml" ContentType="application/vnd.openxmlformats-officedocument.presentationml.slideLayout+xml"/>
  <Override PartName="/ppt/slideLayouts/slideLayout854.xml" ContentType="application/vnd.openxmlformats-officedocument.presentationml.slideLayout+xml"/>
  <Override PartName="/ppt/slideLayouts/slideLayout855.xml" ContentType="application/vnd.openxmlformats-officedocument.presentationml.slideLayout+xml"/>
  <Override PartName="/ppt/theme/theme65.xml" ContentType="application/vnd.openxmlformats-officedocument.theme+xml"/>
  <Override PartName="/ppt/slideLayouts/slideLayout856.xml" ContentType="application/vnd.openxmlformats-officedocument.presentationml.slideLayout+xml"/>
  <Override PartName="/ppt/slideLayouts/slideLayout857.xml" ContentType="application/vnd.openxmlformats-officedocument.presentationml.slideLayout+xml"/>
  <Override PartName="/ppt/slideLayouts/slideLayout858.xml" ContentType="application/vnd.openxmlformats-officedocument.presentationml.slideLayout+xml"/>
  <Override PartName="/ppt/slideLayouts/slideLayout859.xml" ContentType="application/vnd.openxmlformats-officedocument.presentationml.slideLayout+xml"/>
  <Override PartName="/ppt/slideLayouts/slideLayout860.xml" ContentType="application/vnd.openxmlformats-officedocument.presentationml.slideLayout+xml"/>
  <Override PartName="/ppt/slideLayouts/slideLayout861.xml" ContentType="application/vnd.openxmlformats-officedocument.presentationml.slideLayout+xml"/>
  <Override PartName="/ppt/slideLayouts/slideLayout862.xml" ContentType="application/vnd.openxmlformats-officedocument.presentationml.slideLayout+xml"/>
  <Override PartName="/ppt/slideLayouts/slideLayout863.xml" ContentType="application/vnd.openxmlformats-officedocument.presentationml.slideLayout+xml"/>
  <Override PartName="/ppt/slideLayouts/slideLayout864.xml" ContentType="application/vnd.openxmlformats-officedocument.presentationml.slideLayout+xml"/>
  <Override PartName="/ppt/slideLayouts/slideLayout865.xml" ContentType="application/vnd.openxmlformats-officedocument.presentationml.slideLayout+xml"/>
  <Override PartName="/ppt/slideLayouts/slideLayout866.xml" ContentType="application/vnd.openxmlformats-officedocument.presentationml.slideLayout+xml"/>
  <Override PartName="/ppt/slideLayouts/slideLayout867.xml" ContentType="application/vnd.openxmlformats-officedocument.presentationml.slideLayout+xml"/>
  <Override PartName="/ppt/slideLayouts/slideLayout868.xml" ContentType="application/vnd.openxmlformats-officedocument.presentationml.slideLayout+xml"/>
  <Override PartName="/ppt/theme/theme66.xml" ContentType="application/vnd.openxmlformats-officedocument.theme+xml"/>
  <Override PartName="/ppt/slideLayouts/slideLayout869.xml" ContentType="application/vnd.openxmlformats-officedocument.presentationml.slideLayout+xml"/>
  <Override PartName="/ppt/slideLayouts/slideLayout870.xml" ContentType="application/vnd.openxmlformats-officedocument.presentationml.slideLayout+xml"/>
  <Override PartName="/ppt/slideLayouts/slideLayout871.xml" ContentType="application/vnd.openxmlformats-officedocument.presentationml.slideLayout+xml"/>
  <Override PartName="/ppt/slideLayouts/slideLayout872.xml" ContentType="application/vnd.openxmlformats-officedocument.presentationml.slideLayout+xml"/>
  <Override PartName="/ppt/slideLayouts/slideLayout873.xml" ContentType="application/vnd.openxmlformats-officedocument.presentationml.slideLayout+xml"/>
  <Override PartName="/ppt/slideLayouts/slideLayout874.xml" ContentType="application/vnd.openxmlformats-officedocument.presentationml.slideLayout+xml"/>
  <Override PartName="/ppt/slideLayouts/slideLayout875.xml" ContentType="application/vnd.openxmlformats-officedocument.presentationml.slideLayout+xml"/>
  <Override PartName="/ppt/slideLayouts/slideLayout876.xml" ContentType="application/vnd.openxmlformats-officedocument.presentationml.slideLayout+xml"/>
  <Override PartName="/ppt/slideLayouts/slideLayout877.xml" ContentType="application/vnd.openxmlformats-officedocument.presentationml.slideLayout+xml"/>
  <Override PartName="/ppt/slideLayouts/slideLayout878.xml" ContentType="application/vnd.openxmlformats-officedocument.presentationml.slideLayout+xml"/>
  <Override PartName="/ppt/slideLayouts/slideLayout879.xml" ContentType="application/vnd.openxmlformats-officedocument.presentationml.slideLayout+xml"/>
  <Override PartName="/ppt/slideLayouts/slideLayout880.xml" ContentType="application/vnd.openxmlformats-officedocument.presentationml.slideLayout+xml"/>
  <Override PartName="/ppt/slideLayouts/slideLayout881.xml" ContentType="application/vnd.openxmlformats-officedocument.presentationml.slideLayout+xml"/>
  <Override PartName="/ppt/theme/theme67.xml" ContentType="application/vnd.openxmlformats-officedocument.theme+xml"/>
  <Override PartName="/ppt/slideLayouts/slideLayout882.xml" ContentType="application/vnd.openxmlformats-officedocument.presentationml.slideLayout+xml"/>
  <Override PartName="/ppt/slideLayouts/slideLayout883.xml" ContentType="application/vnd.openxmlformats-officedocument.presentationml.slideLayout+xml"/>
  <Override PartName="/ppt/slideLayouts/slideLayout884.xml" ContentType="application/vnd.openxmlformats-officedocument.presentationml.slideLayout+xml"/>
  <Override PartName="/ppt/slideLayouts/slideLayout885.xml" ContentType="application/vnd.openxmlformats-officedocument.presentationml.slideLayout+xml"/>
  <Override PartName="/ppt/slideLayouts/slideLayout886.xml" ContentType="application/vnd.openxmlformats-officedocument.presentationml.slideLayout+xml"/>
  <Override PartName="/ppt/slideLayouts/slideLayout887.xml" ContentType="application/vnd.openxmlformats-officedocument.presentationml.slideLayout+xml"/>
  <Override PartName="/ppt/slideLayouts/slideLayout888.xml" ContentType="application/vnd.openxmlformats-officedocument.presentationml.slideLayout+xml"/>
  <Override PartName="/ppt/slideLayouts/slideLayout889.xml" ContentType="application/vnd.openxmlformats-officedocument.presentationml.slideLayout+xml"/>
  <Override PartName="/ppt/slideLayouts/slideLayout890.xml" ContentType="application/vnd.openxmlformats-officedocument.presentationml.slideLayout+xml"/>
  <Override PartName="/ppt/slideLayouts/slideLayout891.xml" ContentType="application/vnd.openxmlformats-officedocument.presentationml.slideLayout+xml"/>
  <Override PartName="/ppt/slideLayouts/slideLayout892.xml" ContentType="application/vnd.openxmlformats-officedocument.presentationml.slideLayout+xml"/>
  <Override PartName="/ppt/slideLayouts/slideLayout893.xml" ContentType="application/vnd.openxmlformats-officedocument.presentationml.slideLayout+xml"/>
  <Override PartName="/ppt/slideLayouts/slideLayout894.xml" ContentType="application/vnd.openxmlformats-officedocument.presentationml.slideLayout+xml"/>
  <Override PartName="/ppt/slideLayouts/slideLayout895.xml" ContentType="application/vnd.openxmlformats-officedocument.presentationml.slideLayout+xml"/>
  <Override PartName="/ppt/theme/theme68.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8" r:id="rId3"/>
    <p:sldMasterId id="2147483702" r:id="rId4"/>
    <p:sldMasterId id="2147483716" r:id="rId5"/>
    <p:sldMasterId id="2147483730" r:id="rId6"/>
    <p:sldMasterId id="2147483744" r:id="rId7"/>
    <p:sldMasterId id="2147483758" r:id="rId8"/>
    <p:sldMasterId id="2147483772" r:id="rId9"/>
    <p:sldMasterId id="2147483786" r:id="rId10"/>
    <p:sldMasterId id="2147483800" r:id="rId11"/>
    <p:sldMasterId id="2147483814" r:id="rId12"/>
    <p:sldMasterId id="2147483828" r:id="rId13"/>
    <p:sldMasterId id="2147483842" r:id="rId14"/>
    <p:sldMasterId id="2147483856" r:id="rId15"/>
    <p:sldMasterId id="2147483870" r:id="rId16"/>
    <p:sldMasterId id="2147483884" r:id="rId17"/>
    <p:sldMasterId id="2147483898" r:id="rId18"/>
    <p:sldMasterId id="2147483912" r:id="rId19"/>
    <p:sldMasterId id="2147483926" r:id="rId20"/>
    <p:sldMasterId id="2147483940" r:id="rId21"/>
    <p:sldMasterId id="2147483954" r:id="rId22"/>
    <p:sldMasterId id="2147483968" r:id="rId23"/>
    <p:sldMasterId id="2147483982" r:id="rId24"/>
    <p:sldMasterId id="2147483996" r:id="rId25"/>
    <p:sldMasterId id="2147484010" r:id="rId26"/>
    <p:sldMasterId id="2147484024" r:id="rId27"/>
    <p:sldMasterId id="2147484038" r:id="rId28"/>
    <p:sldMasterId id="2147484052" r:id="rId29"/>
    <p:sldMasterId id="2147484067" r:id="rId30"/>
    <p:sldMasterId id="2147484082" r:id="rId31"/>
    <p:sldMasterId id="2147484097" r:id="rId32"/>
    <p:sldMasterId id="2147484112" r:id="rId33"/>
    <p:sldMasterId id="2147484127" r:id="rId34"/>
    <p:sldMasterId id="2147484142" r:id="rId35"/>
    <p:sldMasterId id="2147484157" r:id="rId36"/>
    <p:sldMasterId id="2147484171" r:id="rId37"/>
    <p:sldMasterId id="2147484185" r:id="rId38"/>
    <p:sldMasterId id="2147484199" r:id="rId39"/>
    <p:sldMasterId id="2147484213" r:id="rId40"/>
    <p:sldMasterId id="2147484227" r:id="rId41"/>
    <p:sldMasterId id="2147484241" r:id="rId42"/>
    <p:sldMasterId id="2147484255" r:id="rId43"/>
    <p:sldMasterId id="2147484269" r:id="rId44"/>
    <p:sldMasterId id="2147484283" r:id="rId45"/>
    <p:sldMasterId id="2147484297" r:id="rId46"/>
    <p:sldMasterId id="2147484311" r:id="rId47"/>
    <p:sldMasterId id="2147484325" r:id="rId48"/>
    <p:sldMasterId id="2147484339" r:id="rId49"/>
    <p:sldMasterId id="2147484353" r:id="rId50"/>
    <p:sldMasterId id="2147484367" r:id="rId51"/>
    <p:sldMasterId id="2147484381" r:id="rId52"/>
    <p:sldMasterId id="2147484395" r:id="rId53"/>
    <p:sldMasterId id="2147484409" r:id="rId54"/>
    <p:sldMasterId id="2147484423" r:id="rId55"/>
    <p:sldMasterId id="2147484437" r:id="rId56"/>
    <p:sldMasterId id="2147484451" r:id="rId57"/>
    <p:sldMasterId id="2147484466" r:id="rId58"/>
    <p:sldMasterId id="2147484481" r:id="rId59"/>
    <p:sldMasterId id="2147484496" r:id="rId60"/>
    <p:sldMasterId id="2147484510" r:id="rId61"/>
    <p:sldMasterId id="2147484524" r:id="rId62"/>
    <p:sldMasterId id="2147484538" r:id="rId63"/>
    <p:sldMasterId id="2147484552" r:id="rId64"/>
    <p:sldMasterId id="2147484566" r:id="rId65"/>
    <p:sldMasterId id="2147484580" r:id="rId66"/>
    <p:sldMasterId id="2147484594" r:id="rId67"/>
    <p:sldMasterId id="2147484608" r:id="rId68"/>
  </p:sldMasterIdLst>
  <p:sldIdLst>
    <p:sldId id="359" r:id="rId69"/>
    <p:sldId id="330" r:id="rId70"/>
    <p:sldId id="261" r:id="rId71"/>
    <p:sldId id="311" r:id="rId72"/>
    <p:sldId id="331" r:id="rId73"/>
    <p:sldId id="332" r:id="rId74"/>
    <p:sldId id="333" r:id="rId75"/>
    <p:sldId id="353" r:id="rId76"/>
    <p:sldId id="312" r:id="rId77"/>
    <p:sldId id="324" r:id="rId78"/>
    <p:sldId id="325" r:id="rId79"/>
    <p:sldId id="354" r:id="rId80"/>
    <p:sldId id="326" r:id="rId81"/>
    <p:sldId id="327" r:id="rId82"/>
    <p:sldId id="313" r:id="rId83"/>
    <p:sldId id="328" r:id="rId84"/>
    <p:sldId id="341" r:id="rId85"/>
    <p:sldId id="355" r:id="rId86"/>
    <p:sldId id="323" r:id="rId87"/>
    <p:sldId id="314" r:id="rId88"/>
    <p:sldId id="334" r:id="rId89"/>
    <p:sldId id="335" r:id="rId90"/>
    <p:sldId id="356" r:id="rId91"/>
    <p:sldId id="336" r:id="rId92"/>
    <p:sldId id="337" r:id="rId93"/>
    <p:sldId id="357" r:id="rId94"/>
    <p:sldId id="339" r:id="rId95"/>
    <p:sldId id="358" r:id="rId96"/>
    <p:sldId id="342" r:id="rId97"/>
    <p:sldId id="329" r:id="rId98"/>
    <p:sldId id="343" r:id="rId99"/>
    <p:sldId id="345" r:id="rId100"/>
    <p:sldId id="346" r:id="rId101"/>
    <p:sldId id="344" r:id="rId102"/>
    <p:sldId id="309" r:id="rId103"/>
    <p:sldId id="348" r:id="rId104"/>
    <p:sldId id="349" r:id="rId105"/>
    <p:sldId id="350" r:id="rId106"/>
    <p:sldId id="360" r:id="rId107"/>
    <p:sldId id="352" r:id="rId108"/>
    <p:sldId id="270" r:id="rId10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B9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73" autoAdjust="0"/>
    <p:restoredTop sz="94660"/>
  </p:normalViewPr>
  <p:slideViewPr>
    <p:cSldViewPr>
      <p:cViewPr>
        <p:scale>
          <a:sx n="60" d="100"/>
          <a:sy n="60" d="100"/>
        </p:scale>
        <p:origin x="-1268" y="-204"/>
      </p:cViewPr>
      <p:guideLst>
        <p:guide orient="horz" pos="2160"/>
        <p:guide pos="2880"/>
      </p:guideLst>
    </p:cSldViewPr>
  </p:slideViewPr>
  <p:notesTextViewPr>
    <p:cViewPr>
      <p:scale>
        <a:sx n="1" d="1"/>
        <a:sy n="1" d="1"/>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Master" Target="slideMasters/slideMaster63.xml"/><Relationship Id="rId68" Type="http://schemas.openxmlformats.org/officeDocument/2006/relationships/slideMaster" Target="slideMasters/slideMaster68.xml"/><Relationship Id="rId84" Type="http://schemas.openxmlformats.org/officeDocument/2006/relationships/slide" Target="slides/slide16.xml"/><Relationship Id="rId89" Type="http://schemas.openxmlformats.org/officeDocument/2006/relationships/slide" Target="slides/slide21.xml"/><Relationship Id="rId112" Type="http://schemas.openxmlformats.org/officeDocument/2006/relationships/theme" Target="theme/theme1.xml"/><Relationship Id="rId16" Type="http://schemas.openxmlformats.org/officeDocument/2006/relationships/slideMaster" Target="slideMasters/slideMaster16.xml"/><Relationship Id="rId107" Type="http://schemas.openxmlformats.org/officeDocument/2006/relationships/slide" Target="slides/slide39.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 Target="slides/slide6.xml"/><Relationship Id="rId79" Type="http://schemas.openxmlformats.org/officeDocument/2006/relationships/slide" Target="slides/slide11.xml"/><Relationship Id="rId102" Type="http://schemas.openxmlformats.org/officeDocument/2006/relationships/slide" Target="slides/slide34.xml"/><Relationship Id="rId5" Type="http://schemas.openxmlformats.org/officeDocument/2006/relationships/slideMaster" Target="slideMasters/slideMaster5.xml"/><Relationship Id="rId90" Type="http://schemas.openxmlformats.org/officeDocument/2006/relationships/slide" Target="slides/slide22.xml"/><Relationship Id="rId95" Type="http://schemas.openxmlformats.org/officeDocument/2006/relationships/slide" Target="slides/slide27.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Master" Target="slideMasters/slideMaster64.xml"/><Relationship Id="rId69" Type="http://schemas.openxmlformats.org/officeDocument/2006/relationships/slide" Target="slides/slide1.xml"/><Relationship Id="rId113" Type="http://schemas.openxmlformats.org/officeDocument/2006/relationships/tableStyles" Target="tableStyles.xml"/><Relationship Id="rId80" Type="http://schemas.openxmlformats.org/officeDocument/2006/relationships/slide" Target="slides/slide12.xml"/><Relationship Id="rId85" Type="http://schemas.openxmlformats.org/officeDocument/2006/relationships/slide" Target="slides/slide1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 Target="slides/slide35.xml"/><Relationship Id="rId108" Type="http://schemas.openxmlformats.org/officeDocument/2006/relationships/slide" Target="slides/slide40.xml"/><Relationship Id="rId54" Type="http://schemas.openxmlformats.org/officeDocument/2006/relationships/slideMaster" Target="slideMasters/slideMaster54.xml"/><Relationship Id="rId70" Type="http://schemas.openxmlformats.org/officeDocument/2006/relationships/slide" Target="slides/slide2.xml"/><Relationship Id="rId75" Type="http://schemas.openxmlformats.org/officeDocument/2006/relationships/slide" Target="slides/slide7.xml"/><Relationship Id="rId91" Type="http://schemas.openxmlformats.org/officeDocument/2006/relationships/slide" Target="slides/slide23.xml"/><Relationship Id="rId96"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Master" Target="slideMasters/slideMaster57.xml"/><Relationship Id="rId106" Type="http://schemas.openxmlformats.org/officeDocument/2006/relationships/slide" Target="slides/slide38.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73" Type="http://schemas.openxmlformats.org/officeDocument/2006/relationships/slide" Target="slides/slide5.xml"/><Relationship Id="rId78" Type="http://schemas.openxmlformats.org/officeDocument/2006/relationships/slide" Target="slides/slide10.xml"/><Relationship Id="rId81" Type="http://schemas.openxmlformats.org/officeDocument/2006/relationships/slide" Target="slides/slide13.xml"/><Relationship Id="rId86" Type="http://schemas.openxmlformats.org/officeDocument/2006/relationships/slide" Target="slides/slide18.xml"/><Relationship Id="rId94" Type="http://schemas.openxmlformats.org/officeDocument/2006/relationships/slide" Target="slides/slide26.xml"/><Relationship Id="rId99" Type="http://schemas.openxmlformats.org/officeDocument/2006/relationships/slide" Target="slides/slide31.xml"/><Relationship Id="rId101" Type="http://schemas.openxmlformats.org/officeDocument/2006/relationships/slide" Target="slides/slide33.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41.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 Target="slides/slide8.xml"/><Relationship Id="rId97" Type="http://schemas.openxmlformats.org/officeDocument/2006/relationships/slide" Target="slides/slide29.xml"/><Relationship Id="rId104" Type="http://schemas.openxmlformats.org/officeDocument/2006/relationships/slide" Target="slides/slide36.xml"/><Relationship Id="rId7" Type="http://schemas.openxmlformats.org/officeDocument/2006/relationships/slideMaster" Target="slideMasters/slideMaster7.xml"/><Relationship Id="rId71" Type="http://schemas.openxmlformats.org/officeDocument/2006/relationships/slide" Target="slides/slide3.xml"/><Relationship Id="rId92" Type="http://schemas.openxmlformats.org/officeDocument/2006/relationships/slide" Target="slides/slide24.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 Target="slides/slide19.xml"/><Relationship Id="rId110" Type="http://schemas.openxmlformats.org/officeDocument/2006/relationships/presProps" Target="presProps.xml"/><Relationship Id="rId61" Type="http://schemas.openxmlformats.org/officeDocument/2006/relationships/slideMaster" Target="slideMasters/slideMaster61.xml"/><Relationship Id="rId82" Type="http://schemas.openxmlformats.org/officeDocument/2006/relationships/slide" Target="slides/slide14.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 Target="slides/slide9.xml"/><Relationship Id="rId100" Type="http://schemas.openxmlformats.org/officeDocument/2006/relationships/slide" Target="slides/slide32.xml"/><Relationship Id="rId105" Type="http://schemas.openxmlformats.org/officeDocument/2006/relationships/slide" Target="slides/slide37.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4.xml"/><Relationship Id="rId93" Type="http://schemas.openxmlformats.org/officeDocument/2006/relationships/slide" Target="slides/slide25.xml"/><Relationship Id="rId98" Type="http://schemas.openxmlformats.org/officeDocument/2006/relationships/slide" Target="slides/slide30.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 Target="slides/slide15.xml"/><Relationship Id="rId88" Type="http://schemas.openxmlformats.org/officeDocument/2006/relationships/slide" Target="slides/slide20.xml"/><Relationship Id="rId11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3A7BB4-F1A6-42FD-97C7-58CC5BC764BB}"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E427AB94-7DE7-42F7-AC82-7ED96ABBDC48}">
      <dgm:prSet phldrT="[Text]" custT="1"/>
      <dgm:spPr/>
      <dgm:t>
        <a:bodyPr/>
        <a:lstStyle/>
        <a:p>
          <a:r>
            <a:rPr lang="en-US" sz="1800" b="1"/>
            <a:t>Background</a:t>
          </a:r>
        </a:p>
      </dgm:t>
    </dgm:pt>
    <dgm:pt modelId="{22B2764F-9C12-4048-A8EF-65829E727CDA}" type="parTrans" cxnId="{F20421E8-1E92-4257-9522-49BA7604C1F2}">
      <dgm:prSet/>
      <dgm:spPr/>
      <dgm:t>
        <a:bodyPr/>
        <a:lstStyle/>
        <a:p>
          <a:endParaRPr lang="en-US"/>
        </a:p>
      </dgm:t>
    </dgm:pt>
    <dgm:pt modelId="{910ADBF9-8EEF-41D5-B4D6-1FD15FA445EA}" type="sibTrans" cxnId="{F20421E8-1E92-4257-9522-49BA7604C1F2}">
      <dgm:prSet/>
      <dgm:spPr/>
      <dgm:t>
        <a:bodyPr/>
        <a:lstStyle/>
        <a:p>
          <a:endParaRPr lang="en-US"/>
        </a:p>
      </dgm:t>
    </dgm:pt>
    <dgm:pt modelId="{4DDD7441-F1B7-4147-A35A-CFF11D3D5DC2}">
      <dgm:prSet phldrT="[Text]"/>
      <dgm:spPr/>
      <dgm:t>
        <a:bodyPr/>
        <a:lstStyle/>
        <a:p>
          <a:r>
            <a:rPr lang="de-DE" dirty="0"/>
            <a:t>Investigating </a:t>
          </a:r>
          <a:r>
            <a:rPr lang="de-DE" dirty="0" smtClean="0"/>
            <a:t>Dispersion</a:t>
          </a:r>
          <a:endParaRPr lang="en-US" dirty="0"/>
        </a:p>
      </dgm:t>
    </dgm:pt>
    <dgm:pt modelId="{39E37E86-7E89-4CA8-86CB-6C73B2C2BFE7}" type="parTrans" cxnId="{70D0BD13-95AC-4B21-AED8-E2438C00B4D1}">
      <dgm:prSet/>
      <dgm:spPr/>
      <dgm:t>
        <a:bodyPr/>
        <a:lstStyle/>
        <a:p>
          <a:endParaRPr lang="en-US"/>
        </a:p>
      </dgm:t>
    </dgm:pt>
    <dgm:pt modelId="{F726CCDD-332A-456C-A86E-9778859F8B85}" type="sibTrans" cxnId="{70D0BD13-95AC-4B21-AED8-E2438C00B4D1}">
      <dgm:prSet/>
      <dgm:spPr/>
      <dgm:t>
        <a:bodyPr/>
        <a:lstStyle/>
        <a:p>
          <a:endParaRPr lang="en-US"/>
        </a:p>
      </dgm:t>
    </dgm:pt>
    <dgm:pt modelId="{0901C904-DF1F-40EE-A356-A57D1C079494}">
      <dgm:prSet phldrT="[Text]" custT="1"/>
      <dgm:spPr/>
      <dgm:t>
        <a:bodyPr/>
        <a:lstStyle/>
        <a:p>
          <a:r>
            <a:rPr lang="en-US" sz="1800" b="1"/>
            <a:t>Progress</a:t>
          </a:r>
        </a:p>
      </dgm:t>
    </dgm:pt>
    <dgm:pt modelId="{8122E6F3-7F19-49D4-A99F-8161F7D31BF8}" type="parTrans" cxnId="{7031B6CE-45B2-48B8-94EE-639649EAA3D2}">
      <dgm:prSet/>
      <dgm:spPr/>
      <dgm:t>
        <a:bodyPr/>
        <a:lstStyle/>
        <a:p>
          <a:endParaRPr lang="en-US"/>
        </a:p>
      </dgm:t>
    </dgm:pt>
    <dgm:pt modelId="{B83FBB3A-C0C0-44AF-8AC8-3D05E7E95AAB}" type="sibTrans" cxnId="{7031B6CE-45B2-48B8-94EE-639649EAA3D2}">
      <dgm:prSet/>
      <dgm:spPr/>
      <dgm:t>
        <a:bodyPr/>
        <a:lstStyle/>
        <a:p>
          <a:endParaRPr lang="en-US"/>
        </a:p>
      </dgm:t>
    </dgm:pt>
    <dgm:pt modelId="{BD819B6B-F7E8-47E6-8446-99788FFB057F}">
      <dgm:prSet phldrT="[Text]"/>
      <dgm:spPr/>
      <dgm:t>
        <a:bodyPr/>
        <a:lstStyle/>
        <a:p>
          <a:r>
            <a:rPr lang="de-DE" dirty="0"/>
            <a:t>Investigating </a:t>
          </a:r>
          <a:r>
            <a:rPr lang="de-DE" dirty="0" smtClean="0"/>
            <a:t>Dispersion</a:t>
          </a:r>
          <a:endParaRPr lang="en-US" dirty="0"/>
        </a:p>
      </dgm:t>
    </dgm:pt>
    <dgm:pt modelId="{B48329F5-DF46-4054-8F68-FE3794EE518C}" type="parTrans" cxnId="{53CA9FDB-0995-475B-9AB1-55A19D4EAE82}">
      <dgm:prSet/>
      <dgm:spPr/>
      <dgm:t>
        <a:bodyPr/>
        <a:lstStyle/>
        <a:p>
          <a:endParaRPr lang="en-US"/>
        </a:p>
      </dgm:t>
    </dgm:pt>
    <dgm:pt modelId="{9C10355A-6C4D-437E-A86C-3F78A1D31019}" type="sibTrans" cxnId="{53CA9FDB-0995-475B-9AB1-55A19D4EAE82}">
      <dgm:prSet/>
      <dgm:spPr/>
      <dgm:t>
        <a:bodyPr/>
        <a:lstStyle/>
        <a:p>
          <a:endParaRPr lang="en-US"/>
        </a:p>
      </dgm:t>
    </dgm:pt>
    <dgm:pt modelId="{F630C1CB-44A0-45F6-ADC3-9D1F9844AD79}">
      <dgm:prSet phldrT="[Text]" custT="1"/>
      <dgm:spPr/>
      <dgm:t>
        <a:bodyPr/>
        <a:lstStyle/>
        <a:p>
          <a:r>
            <a:rPr lang="en-US" sz="1800" b="1"/>
            <a:t>Completed</a:t>
          </a:r>
        </a:p>
      </dgm:t>
    </dgm:pt>
    <dgm:pt modelId="{9D838457-ED3B-43C5-8ACA-E9FD537C2112}" type="parTrans" cxnId="{F59B101A-C0DC-43E5-8536-55A270CA9881}">
      <dgm:prSet/>
      <dgm:spPr/>
      <dgm:t>
        <a:bodyPr/>
        <a:lstStyle/>
        <a:p>
          <a:endParaRPr lang="en-US"/>
        </a:p>
      </dgm:t>
    </dgm:pt>
    <dgm:pt modelId="{455338D5-9D8C-4817-BAD0-992631570B11}" type="sibTrans" cxnId="{F59B101A-C0DC-43E5-8536-55A270CA9881}">
      <dgm:prSet/>
      <dgm:spPr/>
      <dgm:t>
        <a:bodyPr/>
        <a:lstStyle/>
        <a:p>
          <a:endParaRPr lang="en-US"/>
        </a:p>
      </dgm:t>
    </dgm:pt>
    <dgm:pt modelId="{E510D72F-0E77-4A38-BA78-CAA26D92976F}">
      <dgm:prSet phldrT="[Text]"/>
      <dgm:spPr/>
      <dgm:t>
        <a:bodyPr/>
        <a:lstStyle/>
        <a:p>
          <a:r>
            <a:rPr lang="de-DE" dirty="0"/>
            <a:t>Investigating </a:t>
          </a:r>
          <a:r>
            <a:rPr lang="de-DE" dirty="0" smtClean="0"/>
            <a:t>Dispersion</a:t>
          </a:r>
          <a:endParaRPr lang="en-US" dirty="0"/>
        </a:p>
      </dgm:t>
    </dgm:pt>
    <dgm:pt modelId="{E3320919-F9FF-4879-B816-BCC488BE9F9F}" type="parTrans" cxnId="{6F50ACBF-373D-4F42-8D05-BF995385CA5E}">
      <dgm:prSet/>
      <dgm:spPr/>
      <dgm:t>
        <a:bodyPr/>
        <a:lstStyle/>
        <a:p>
          <a:endParaRPr lang="en-US"/>
        </a:p>
      </dgm:t>
    </dgm:pt>
    <dgm:pt modelId="{6FFCCEDF-CC0A-426F-AE3A-E82241BC176E}" type="sibTrans" cxnId="{6F50ACBF-373D-4F42-8D05-BF995385CA5E}">
      <dgm:prSet/>
      <dgm:spPr/>
      <dgm:t>
        <a:bodyPr/>
        <a:lstStyle/>
        <a:p>
          <a:endParaRPr lang="en-US"/>
        </a:p>
      </dgm:t>
    </dgm:pt>
    <dgm:pt modelId="{C60E29AB-2C2E-4F2A-B643-F2D02848BE72}">
      <dgm:prSet/>
      <dgm:spPr/>
      <dgm:t>
        <a:bodyPr/>
        <a:lstStyle/>
        <a:p>
          <a:endParaRPr lang="en-US" dirty="0"/>
        </a:p>
      </dgm:t>
    </dgm:pt>
    <dgm:pt modelId="{70FD5CFA-EC41-4985-B877-28B398D49EC0}" type="parTrans" cxnId="{CC92E4CF-9A0F-4224-9ABE-C733FB51CBA1}">
      <dgm:prSet/>
      <dgm:spPr/>
      <dgm:t>
        <a:bodyPr/>
        <a:lstStyle/>
        <a:p>
          <a:endParaRPr lang="en-US"/>
        </a:p>
      </dgm:t>
    </dgm:pt>
    <dgm:pt modelId="{B5ED4CE0-6E0E-4743-A137-9D4A838AA8ED}" type="sibTrans" cxnId="{CC92E4CF-9A0F-4224-9ABE-C733FB51CBA1}">
      <dgm:prSet/>
      <dgm:spPr/>
      <dgm:t>
        <a:bodyPr/>
        <a:lstStyle/>
        <a:p>
          <a:endParaRPr lang="en-US"/>
        </a:p>
      </dgm:t>
    </dgm:pt>
    <dgm:pt modelId="{8866501E-AC56-43B7-9168-83F9DD6CC4FA}">
      <dgm:prSet/>
      <dgm:spPr/>
      <dgm:t>
        <a:bodyPr/>
        <a:lstStyle/>
        <a:p>
          <a:r>
            <a:rPr lang="de-DE"/>
            <a:t>Indoor Air, Anthrax, Respiration</a:t>
          </a:r>
          <a:endParaRPr lang="en-US"/>
        </a:p>
      </dgm:t>
    </dgm:pt>
    <dgm:pt modelId="{0B68DEB2-D0A8-4B2A-8B76-27D1D2D2591E}" type="parTrans" cxnId="{E09B2C93-C502-48B2-8B94-E5C54EA091ED}">
      <dgm:prSet/>
      <dgm:spPr/>
      <dgm:t>
        <a:bodyPr/>
        <a:lstStyle/>
        <a:p>
          <a:endParaRPr lang="en-US"/>
        </a:p>
      </dgm:t>
    </dgm:pt>
    <dgm:pt modelId="{76D1E05A-4792-4740-B941-DE3F5EFF8C9F}" type="sibTrans" cxnId="{E09B2C93-C502-48B2-8B94-E5C54EA091ED}">
      <dgm:prSet/>
      <dgm:spPr/>
      <dgm:t>
        <a:bodyPr/>
        <a:lstStyle/>
        <a:p>
          <a:endParaRPr lang="en-US"/>
        </a:p>
      </dgm:t>
    </dgm:pt>
    <dgm:pt modelId="{BA80AB69-99EE-4A46-9474-3F45DB2CB819}">
      <dgm:prSet/>
      <dgm:spPr/>
      <dgm:t>
        <a:bodyPr/>
        <a:lstStyle/>
        <a:p>
          <a:endParaRPr lang="en-US"/>
        </a:p>
      </dgm:t>
    </dgm:pt>
    <dgm:pt modelId="{3F4CC1EB-3663-4F3F-8EF0-351A92FFD0FD}" type="parTrans" cxnId="{4DD13166-96AD-470A-A058-D3242847D9BA}">
      <dgm:prSet/>
      <dgm:spPr/>
      <dgm:t>
        <a:bodyPr/>
        <a:lstStyle/>
        <a:p>
          <a:endParaRPr lang="en-US"/>
        </a:p>
      </dgm:t>
    </dgm:pt>
    <dgm:pt modelId="{47E883EE-AC16-47FA-80E3-ED6BC5436018}" type="sibTrans" cxnId="{4DD13166-96AD-470A-A058-D3242847D9BA}">
      <dgm:prSet/>
      <dgm:spPr/>
      <dgm:t>
        <a:bodyPr/>
        <a:lstStyle/>
        <a:p>
          <a:endParaRPr lang="en-US"/>
        </a:p>
      </dgm:t>
    </dgm:pt>
    <dgm:pt modelId="{D0B117A8-7015-4872-BBE0-7981B21B25A3}">
      <dgm:prSet/>
      <dgm:spPr/>
      <dgm:t>
        <a:bodyPr/>
        <a:lstStyle/>
        <a:p>
          <a:r>
            <a:rPr lang="de-DE"/>
            <a:t>Previous literature shows that there are knowledge gaps in the factors that influnce the depoisiton of aerosols on surfaces</a:t>
          </a:r>
          <a:endParaRPr lang="en-US"/>
        </a:p>
      </dgm:t>
    </dgm:pt>
    <dgm:pt modelId="{8ED16854-EE2B-415D-8A16-912D787E7376}" type="parTrans" cxnId="{31221638-9A1F-43FE-93E5-53E6EC474BD9}">
      <dgm:prSet/>
      <dgm:spPr/>
      <dgm:t>
        <a:bodyPr/>
        <a:lstStyle/>
        <a:p>
          <a:endParaRPr lang="en-US"/>
        </a:p>
      </dgm:t>
    </dgm:pt>
    <dgm:pt modelId="{A3085C2D-D7D5-4FE2-B370-502F352AF54E}" type="sibTrans" cxnId="{31221638-9A1F-43FE-93E5-53E6EC474BD9}">
      <dgm:prSet/>
      <dgm:spPr/>
      <dgm:t>
        <a:bodyPr/>
        <a:lstStyle/>
        <a:p>
          <a:endParaRPr lang="en-US"/>
        </a:p>
      </dgm:t>
    </dgm:pt>
    <dgm:pt modelId="{4D2ACBC5-FBD8-444D-8B45-39349A5A2835}">
      <dgm:prSet/>
      <dgm:spPr/>
      <dgm:t>
        <a:bodyPr/>
        <a:lstStyle/>
        <a:p>
          <a:endParaRPr lang="en-US"/>
        </a:p>
      </dgm:t>
    </dgm:pt>
    <dgm:pt modelId="{3873A885-8BF2-4437-A8ED-89AD29DC1781}" type="parTrans" cxnId="{1EF59931-9B64-49CD-AE26-895AB32BB72B}">
      <dgm:prSet/>
      <dgm:spPr/>
      <dgm:t>
        <a:bodyPr/>
        <a:lstStyle/>
        <a:p>
          <a:endParaRPr lang="en-US"/>
        </a:p>
      </dgm:t>
    </dgm:pt>
    <dgm:pt modelId="{0A34941B-F6F1-4A9B-9B97-C3ABF36822F4}" type="sibTrans" cxnId="{1EF59931-9B64-49CD-AE26-895AB32BB72B}">
      <dgm:prSet/>
      <dgm:spPr/>
      <dgm:t>
        <a:bodyPr/>
        <a:lstStyle/>
        <a:p>
          <a:endParaRPr lang="en-US"/>
        </a:p>
      </dgm:t>
    </dgm:pt>
    <dgm:pt modelId="{D200AE2C-6DFB-4D8B-A482-D7B2D6406C63}">
      <dgm:prSet/>
      <dgm:spPr/>
      <dgm:t>
        <a:bodyPr/>
        <a:lstStyle/>
        <a:p>
          <a:r>
            <a:rPr lang="de-DE"/>
            <a:t>Seta et al 2000</a:t>
          </a:r>
          <a:endParaRPr lang="en-US"/>
        </a:p>
      </dgm:t>
    </dgm:pt>
    <dgm:pt modelId="{823AC37E-1779-4F10-BC36-45F38EC0B611}" type="parTrans" cxnId="{FAAA48D4-A424-4625-82B6-92B2B510909D}">
      <dgm:prSet/>
      <dgm:spPr/>
      <dgm:t>
        <a:bodyPr/>
        <a:lstStyle/>
        <a:p>
          <a:endParaRPr lang="en-US"/>
        </a:p>
      </dgm:t>
    </dgm:pt>
    <dgm:pt modelId="{CDDF34F2-9E6A-450E-92CD-10404BB697C5}" type="sibTrans" cxnId="{FAAA48D4-A424-4625-82B6-92B2B510909D}">
      <dgm:prSet/>
      <dgm:spPr/>
      <dgm:t>
        <a:bodyPr/>
        <a:lstStyle/>
        <a:p>
          <a:endParaRPr lang="en-US"/>
        </a:p>
      </dgm:t>
    </dgm:pt>
    <dgm:pt modelId="{6E60DDB8-B9B1-4957-8B04-6B86AE62A64F}">
      <dgm:prSet/>
      <dgm:spPr/>
      <dgm:t>
        <a:bodyPr/>
        <a:lstStyle/>
        <a:p>
          <a:endParaRPr lang="en-US"/>
        </a:p>
      </dgm:t>
    </dgm:pt>
    <dgm:pt modelId="{CFFAD0EF-AB1A-4C60-848A-77FFF7827372}" type="parTrans" cxnId="{D2F20013-3C27-4FB7-95E9-C70015F61469}">
      <dgm:prSet/>
      <dgm:spPr/>
      <dgm:t>
        <a:bodyPr/>
        <a:lstStyle/>
        <a:p>
          <a:endParaRPr lang="en-US"/>
        </a:p>
      </dgm:t>
    </dgm:pt>
    <dgm:pt modelId="{A2EFA8D1-41E0-41AE-BCD0-35C01FBA0494}" type="sibTrans" cxnId="{D2F20013-3C27-4FB7-95E9-C70015F61469}">
      <dgm:prSet/>
      <dgm:spPr/>
      <dgm:t>
        <a:bodyPr/>
        <a:lstStyle/>
        <a:p>
          <a:endParaRPr lang="en-US"/>
        </a:p>
      </dgm:t>
    </dgm:pt>
    <dgm:pt modelId="{F8B85552-C435-49D7-869B-CA877777340D}">
      <dgm:prSet/>
      <dgm:spPr/>
      <dgm:t>
        <a:bodyPr/>
        <a:lstStyle/>
        <a:p>
          <a:r>
            <a:rPr lang="de-DE"/>
            <a:t>Indoor Air, Anthrax, Respiration</a:t>
          </a:r>
          <a:endParaRPr lang="en-US"/>
        </a:p>
      </dgm:t>
    </dgm:pt>
    <dgm:pt modelId="{EE8E685F-764E-4459-A50E-15EDFA38A9CF}" type="parTrans" cxnId="{CF593019-7661-4D48-8148-6F921E7298DC}">
      <dgm:prSet/>
      <dgm:spPr/>
      <dgm:t>
        <a:bodyPr/>
        <a:lstStyle/>
        <a:p>
          <a:endParaRPr lang="en-US"/>
        </a:p>
      </dgm:t>
    </dgm:pt>
    <dgm:pt modelId="{FFCD25F2-30AD-4996-9BF0-361B494AC837}" type="sibTrans" cxnId="{CF593019-7661-4D48-8148-6F921E7298DC}">
      <dgm:prSet/>
      <dgm:spPr/>
      <dgm:t>
        <a:bodyPr/>
        <a:lstStyle/>
        <a:p>
          <a:endParaRPr lang="en-US"/>
        </a:p>
      </dgm:t>
    </dgm:pt>
    <dgm:pt modelId="{30909AF7-205A-4C05-B5EC-DBCBE0822DA2}">
      <dgm:prSet/>
      <dgm:spPr/>
      <dgm:t>
        <a:bodyPr/>
        <a:lstStyle/>
        <a:p>
          <a:endParaRPr lang="en-US"/>
        </a:p>
      </dgm:t>
    </dgm:pt>
    <dgm:pt modelId="{642EAEAE-9AC7-4C49-8655-49C29716B18E}" type="parTrans" cxnId="{0E97B2CA-31D2-4BD1-AC6D-9BCB2DF2EFFC}">
      <dgm:prSet/>
      <dgm:spPr/>
      <dgm:t>
        <a:bodyPr/>
        <a:lstStyle/>
        <a:p>
          <a:endParaRPr lang="en-US"/>
        </a:p>
      </dgm:t>
    </dgm:pt>
    <dgm:pt modelId="{A233F909-84C4-4A9C-B8F3-B1B0266C89BC}" type="sibTrans" cxnId="{0E97B2CA-31D2-4BD1-AC6D-9BCB2DF2EFFC}">
      <dgm:prSet/>
      <dgm:spPr/>
      <dgm:t>
        <a:bodyPr/>
        <a:lstStyle/>
        <a:p>
          <a:endParaRPr lang="en-US"/>
        </a:p>
      </dgm:t>
    </dgm:pt>
    <dgm:pt modelId="{20BC8D71-86E9-4C33-99D2-8C82756AECE9}">
      <dgm:prSet/>
      <dgm:spPr/>
      <dgm:t>
        <a:bodyPr/>
        <a:lstStyle/>
        <a:p>
          <a:r>
            <a:rPr lang="de-DE"/>
            <a:t>What factors inflence the  deposition of aerosols on surfaces ?</a:t>
          </a:r>
          <a:endParaRPr lang="en-US"/>
        </a:p>
      </dgm:t>
    </dgm:pt>
    <dgm:pt modelId="{A9A47D24-1DEE-4832-8C6D-61DA25B50A94}" type="parTrans" cxnId="{76CE1C98-49F9-4C7F-9525-B4E51B9996CB}">
      <dgm:prSet/>
      <dgm:spPr/>
      <dgm:t>
        <a:bodyPr/>
        <a:lstStyle/>
        <a:p>
          <a:endParaRPr lang="en-US"/>
        </a:p>
      </dgm:t>
    </dgm:pt>
    <dgm:pt modelId="{5B7E1538-0E5E-4872-AAA1-D6B7793600A3}" type="sibTrans" cxnId="{76CE1C98-49F9-4C7F-9525-B4E51B9996CB}">
      <dgm:prSet/>
      <dgm:spPr/>
      <dgm:t>
        <a:bodyPr/>
        <a:lstStyle/>
        <a:p>
          <a:endParaRPr lang="en-US"/>
        </a:p>
      </dgm:t>
    </dgm:pt>
    <dgm:pt modelId="{9036DB7D-FD26-45AD-8731-08573E63F3A5}">
      <dgm:prSet/>
      <dgm:spPr/>
      <dgm:t>
        <a:bodyPr/>
        <a:lstStyle/>
        <a:p>
          <a:r>
            <a:rPr lang="de-DE"/>
            <a:t>Employ Satistical Models</a:t>
          </a:r>
          <a:endParaRPr lang="en-US"/>
        </a:p>
      </dgm:t>
    </dgm:pt>
    <dgm:pt modelId="{DBB99266-9FB7-4378-99A6-9CF30931F8DC}" type="parTrans" cxnId="{64AB73A2-4F1A-4DF0-A0B9-57D5920B7B72}">
      <dgm:prSet/>
      <dgm:spPr/>
      <dgm:t>
        <a:bodyPr/>
        <a:lstStyle/>
        <a:p>
          <a:endParaRPr lang="en-US"/>
        </a:p>
      </dgm:t>
    </dgm:pt>
    <dgm:pt modelId="{D932B9B4-97E3-499C-BE54-1AB948622A25}" type="sibTrans" cxnId="{64AB73A2-4F1A-4DF0-A0B9-57D5920B7B72}">
      <dgm:prSet/>
      <dgm:spPr/>
      <dgm:t>
        <a:bodyPr/>
        <a:lstStyle/>
        <a:p>
          <a:endParaRPr lang="en-US"/>
        </a:p>
      </dgm:t>
    </dgm:pt>
    <dgm:pt modelId="{A813E363-D591-477C-80A0-8270B13F56CE}">
      <dgm:prSet/>
      <dgm:spPr/>
      <dgm:t>
        <a:bodyPr/>
        <a:lstStyle/>
        <a:p>
          <a:endParaRPr lang="en-US"/>
        </a:p>
      </dgm:t>
    </dgm:pt>
    <dgm:pt modelId="{6A9722D6-FA9E-468A-9FA0-D06B070F934E}" type="parTrans" cxnId="{AFFF4054-41A9-4EAC-9C20-C920259AD92F}">
      <dgm:prSet/>
      <dgm:spPr/>
      <dgm:t>
        <a:bodyPr/>
        <a:lstStyle/>
        <a:p>
          <a:endParaRPr lang="en-US"/>
        </a:p>
      </dgm:t>
    </dgm:pt>
    <dgm:pt modelId="{5CEC183B-D85E-4A70-835B-3F5B08A688BB}" type="sibTrans" cxnId="{AFFF4054-41A9-4EAC-9C20-C920259AD92F}">
      <dgm:prSet/>
      <dgm:spPr/>
      <dgm:t>
        <a:bodyPr/>
        <a:lstStyle/>
        <a:p>
          <a:endParaRPr lang="en-US"/>
        </a:p>
      </dgm:t>
    </dgm:pt>
    <dgm:pt modelId="{465AFA09-04DB-408F-9968-B7EF2DDB1ED9}">
      <dgm:prSet/>
      <dgm:spPr/>
      <dgm:t>
        <a:bodyPr/>
        <a:lstStyle/>
        <a:p>
          <a:r>
            <a:rPr lang="de-DE"/>
            <a:t>Indoor Air, Anthrax, Respiration</a:t>
          </a:r>
          <a:endParaRPr lang="en-US"/>
        </a:p>
      </dgm:t>
    </dgm:pt>
    <dgm:pt modelId="{B8006125-ACD4-4386-B81F-9CFC447DD691}" type="parTrans" cxnId="{BEA352A9-48C1-4F48-9DC6-38B16BC582B1}">
      <dgm:prSet/>
      <dgm:spPr/>
      <dgm:t>
        <a:bodyPr/>
        <a:lstStyle/>
        <a:p>
          <a:endParaRPr lang="en-US"/>
        </a:p>
      </dgm:t>
    </dgm:pt>
    <dgm:pt modelId="{68DA2EA6-EA20-435A-A24B-434D27DE65FD}" type="sibTrans" cxnId="{BEA352A9-48C1-4F48-9DC6-38B16BC582B1}">
      <dgm:prSet/>
      <dgm:spPr/>
      <dgm:t>
        <a:bodyPr/>
        <a:lstStyle/>
        <a:p>
          <a:endParaRPr lang="en-US"/>
        </a:p>
      </dgm:t>
    </dgm:pt>
    <dgm:pt modelId="{93E2D014-A350-4E08-A658-B9F7C755C7E1}">
      <dgm:prSet/>
      <dgm:spPr/>
      <dgm:t>
        <a:bodyPr/>
        <a:lstStyle/>
        <a:p>
          <a:endParaRPr lang="en-US"/>
        </a:p>
      </dgm:t>
    </dgm:pt>
    <dgm:pt modelId="{C1C84989-F26E-43CD-984A-D49FF7D81CC0}" type="parTrans" cxnId="{CDBB3F82-6419-43FD-A560-48BB336DB3E4}">
      <dgm:prSet/>
      <dgm:spPr/>
      <dgm:t>
        <a:bodyPr/>
        <a:lstStyle/>
        <a:p>
          <a:endParaRPr lang="en-US"/>
        </a:p>
      </dgm:t>
    </dgm:pt>
    <dgm:pt modelId="{246BFA94-1488-48E1-99DE-D74C7C7380DE}" type="sibTrans" cxnId="{CDBB3F82-6419-43FD-A560-48BB336DB3E4}">
      <dgm:prSet/>
      <dgm:spPr/>
      <dgm:t>
        <a:bodyPr/>
        <a:lstStyle/>
        <a:p>
          <a:endParaRPr lang="en-US"/>
        </a:p>
      </dgm:t>
    </dgm:pt>
    <dgm:pt modelId="{0187DA6E-4D35-44B5-BCB1-CD49CA4CB15D}">
      <dgm:prSet/>
      <dgm:spPr/>
      <dgm:t>
        <a:bodyPr/>
        <a:lstStyle/>
        <a:p>
          <a:r>
            <a:rPr lang="de-DE"/>
            <a:t>The deposition of aerosols on surfaces are influenced by the surface characteristics and particle diameter.</a:t>
          </a:r>
          <a:endParaRPr lang="en-US"/>
        </a:p>
      </dgm:t>
    </dgm:pt>
    <dgm:pt modelId="{BF982940-93C3-481B-907C-49992125DABB}" type="parTrans" cxnId="{14D20941-2ABC-42F1-BD94-DA9769050E36}">
      <dgm:prSet/>
      <dgm:spPr/>
      <dgm:t>
        <a:bodyPr/>
        <a:lstStyle/>
        <a:p>
          <a:endParaRPr lang="en-US"/>
        </a:p>
      </dgm:t>
    </dgm:pt>
    <dgm:pt modelId="{A4ECA92B-4D27-47B0-A21F-C5F0646CD9D2}" type="sibTrans" cxnId="{14D20941-2ABC-42F1-BD94-DA9769050E36}">
      <dgm:prSet/>
      <dgm:spPr/>
      <dgm:t>
        <a:bodyPr/>
        <a:lstStyle/>
        <a:p>
          <a:endParaRPr lang="en-US"/>
        </a:p>
      </dgm:t>
    </dgm:pt>
    <dgm:pt modelId="{E9F17F8E-6326-4174-9B06-4AB0B77A34C2}">
      <dgm:prSet/>
      <dgm:spPr/>
      <dgm:t>
        <a:bodyPr/>
        <a:lstStyle/>
        <a:p>
          <a:endParaRPr lang="en-US"/>
        </a:p>
      </dgm:t>
    </dgm:pt>
    <dgm:pt modelId="{28D3B8EF-F2C2-4913-B710-FDDD711D45F4}" type="parTrans" cxnId="{4BC98087-0059-48BC-9792-33BBD9D13097}">
      <dgm:prSet/>
      <dgm:spPr/>
      <dgm:t>
        <a:bodyPr/>
        <a:lstStyle/>
        <a:p>
          <a:endParaRPr lang="en-US"/>
        </a:p>
      </dgm:t>
    </dgm:pt>
    <dgm:pt modelId="{27570115-EC80-48A7-8AB7-F8024BBC9A3C}" type="sibTrans" cxnId="{4BC98087-0059-48BC-9792-33BBD9D13097}">
      <dgm:prSet/>
      <dgm:spPr/>
      <dgm:t>
        <a:bodyPr/>
        <a:lstStyle/>
        <a:p>
          <a:endParaRPr lang="en-US"/>
        </a:p>
      </dgm:t>
    </dgm:pt>
    <dgm:pt modelId="{448298EA-74D3-4A66-A91A-4C6B52BFE466}">
      <dgm:prSet/>
      <dgm:spPr/>
      <dgm:t>
        <a:bodyPr/>
        <a:lstStyle/>
        <a:p>
          <a:r>
            <a:rPr lang="de-DE"/>
            <a:t>Markov model of particle fate and transport</a:t>
          </a:r>
          <a:endParaRPr lang="en-US"/>
        </a:p>
      </dgm:t>
    </dgm:pt>
    <dgm:pt modelId="{C8FCD353-E53A-4476-957E-BB4B9872502C}" type="parTrans" cxnId="{7DE3C4F8-9F3F-4C49-B5D0-DC4A314C49DE}">
      <dgm:prSet/>
      <dgm:spPr/>
      <dgm:t>
        <a:bodyPr/>
        <a:lstStyle/>
        <a:p>
          <a:endParaRPr lang="en-US"/>
        </a:p>
      </dgm:t>
    </dgm:pt>
    <dgm:pt modelId="{044922AE-9ECD-4985-AB71-7236ACF7D706}" type="sibTrans" cxnId="{7DE3C4F8-9F3F-4C49-B5D0-DC4A314C49DE}">
      <dgm:prSet/>
      <dgm:spPr/>
      <dgm:t>
        <a:bodyPr/>
        <a:lstStyle/>
        <a:p>
          <a:endParaRPr lang="en-US"/>
        </a:p>
      </dgm:t>
    </dgm:pt>
    <dgm:pt modelId="{601FEB61-F985-4FDB-80D5-675BFD89E1BA}">
      <dgm:prSet/>
      <dgm:spPr/>
      <dgm:t>
        <a:bodyPr/>
        <a:lstStyle/>
        <a:p>
          <a:endParaRPr lang="en-US"/>
        </a:p>
      </dgm:t>
    </dgm:pt>
    <dgm:pt modelId="{98534B18-666B-4081-9BE5-2451F4D1B3E4}" type="parTrans" cxnId="{93990D9B-11F2-483D-BAE4-5D059BC4D1F2}">
      <dgm:prSet/>
      <dgm:spPr/>
      <dgm:t>
        <a:bodyPr/>
        <a:lstStyle/>
        <a:p>
          <a:endParaRPr lang="en-US"/>
        </a:p>
      </dgm:t>
    </dgm:pt>
    <dgm:pt modelId="{A06D078E-21AE-4E50-95BA-D78E2547E131}" type="sibTrans" cxnId="{93990D9B-11F2-483D-BAE4-5D059BC4D1F2}">
      <dgm:prSet/>
      <dgm:spPr/>
      <dgm:t>
        <a:bodyPr/>
        <a:lstStyle/>
        <a:p>
          <a:endParaRPr lang="en-US"/>
        </a:p>
      </dgm:t>
    </dgm:pt>
    <dgm:pt modelId="{C809EAF0-3F4C-48CF-9634-49A04F1D1473}">
      <dgm:prSet/>
      <dgm:spPr/>
      <dgm:t>
        <a:bodyPr/>
        <a:lstStyle/>
        <a:p>
          <a:endParaRPr lang="en-US"/>
        </a:p>
      </dgm:t>
    </dgm:pt>
    <dgm:pt modelId="{54B6C08A-AC24-4FBC-8409-F3E1327148BE}" type="parTrans" cxnId="{1A9D2328-2FCE-4913-9D6E-3D60342B5D14}">
      <dgm:prSet/>
      <dgm:spPr/>
      <dgm:t>
        <a:bodyPr/>
        <a:lstStyle/>
        <a:p>
          <a:endParaRPr lang="en-US"/>
        </a:p>
      </dgm:t>
    </dgm:pt>
    <dgm:pt modelId="{1D9EFD6E-B56E-432E-923D-9A7F26482127}" type="sibTrans" cxnId="{1A9D2328-2FCE-4913-9D6E-3D60342B5D14}">
      <dgm:prSet/>
      <dgm:spPr/>
      <dgm:t>
        <a:bodyPr/>
        <a:lstStyle/>
        <a:p>
          <a:endParaRPr lang="en-US"/>
        </a:p>
      </dgm:t>
    </dgm:pt>
    <dgm:pt modelId="{1061E112-68B1-4903-AF82-837DAFBD29AF}">
      <dgm:prSet/>
      <dgm:spPr/>
      <dgm:t>
        <a:bodyPr/>
        <a:lstStyle/>
        <a:p>
          <a:endParaRPr lang="en-US"/>
        </a:p>
      </dgm:t>
    </dgm:pt>
    <dgm:pt modelId="{2EAC22D1-E882-4219-B119-CD0C26C3C583}" type="parTrans" cxnId="{D3D3381B-3393-41B7-B600-3B75FCB74F11}">
      <dgm:prSet/>
      <dgm:spPr/>
      <dgm:t>
        <a:bodyPr/>
        <a:lstStyle/>
        <a:p>
          <a:endParaRPr lang="en-US"/>
        </a:p>
      </dgm:t>
    </dgm:pt>
    <dgm:pt modelId="{449CB6D1-7359-4865-8853-28711E7F2DED}" type="sibTrans" cxnId="{D3D3381B-3393-41B7-B600-3B75FCB74F11}">
      <dgm:prSet/>
      <dgm:spPr/>
      <dgm:t>
        <a:bodyPr/>
        <a:lstStyle/>
        <a:p>
          <a:endParaRPr lang="en-US"/>
        </a:p>
      </dgm:t>
    </dgm:pt>
    <dgm:pt modelId="{75E59163-5573-49EF-8F99-A641A71C3049}" type="pres">
      <dgm:prSet presAssocID="{853A7BB4-F1A6-42FD-97C7-58CC5BC764BB}" presName="linearFlow" presStyleCnt="0">
        <dgm:presLayoutVars>
          <dgm:dir/>
          <dgm:animLvl val="lvl"/>
          <dgm:resizeHandles val="exact"/>
        </dgm:presLayoutVars>
      </dgm:prSet>
      <dgm:spPr/>
      <dgm:t>
        <a:bodyPr/>
        <a:lstStyle/>
        <a:p>
          <a:endParaRPr lang="en-US"/>
        </a:p>
      </dgm:t>
    </dgm:pt>
    <dgm:pt modelId="{C8710C55-7B6F-4B84-B9D3-D16F9D3D2830}" type="pres">
      <dgm:prSet presAssocID="{E427AB94-7DE7-42F7-AC82-7ED96ABBDC48}" presName="composite" presStyleCnt="0"/>
      <dgm:spPr/>
    </dgm:pt>
    <dgm:pt modelId="{3904582D-CC3B-4CED-A5E1-DF3500DAF57A}" type="pres">
      <dgm:prSet presAssocID="{E427AB94-7DE7-42F7-AC82-7ED96ABBDC48}" presName="parTx" presStyleLbl="node1" presStyleIdx="0" presStyleCnt="3">
        <dgm:presLayoutVars>
          <dgm:chMax val="0"/>
          <dgm:chPref val="0"/>
          <dgm:bulletEnabled val="1"/>
        </dgm:presLayoutVars>
      </dgm:prSet>
      <dgm:spPr/>
      <dgm:t>
        <a:bodyPr/>
        <a:lstStyle/>
        <a:p>
          <a:endParaRPr lang="en-US"/>
        </a:p>
      </dgm:t>
    </dgm:pt>
    <dgm:pt modelId="{839E9ACA-4F6E-49E4-A703-942E331CE4CA}" type="pres">
      <dgm:prSet presAssocID="{E427AB94-7DE7-42F7-AC82-7ED96ABBDC48}" presName="parSh" presStyleLbl="node1" presStyleIdx="0" presStyleCnt="3"/>
      <dgm:spPr/>
      <dgm:t>
        <a:bodyPr/>
        <a:lstStyle/>
        <a:p>
          <a:endParaRPr lang="en-US"/>
        </a:p>
      </dgm:t>
    </dgm:pt>
    <dgm:pt modelId="{1334ECCA-BD76-43F7-ADE2-CE41E531BE69}" type="pres">
      <dgm:prSet presAssocID="{E427AB94-7DE7-42F7-AC82-7ED96ABBDC48}" presName="desTx" presStyleLbl="fgAcc1" presStyleIdx="0" presStyleCnt="3">
        <dgm:presLayoutVars>
          <dgm:bulletEnabled val="1"/>
        </dgm:presLayoutVars>
      </dgm:prSet>
      <dgm:spPr/>
      <dgm:t>
        <a:bodyPr/>
        <a:lstStyle/>
        <a:p>
          <a:endParaRPr lang="en-US"/>
        </a:p>
      </dgm:t>
    </dgm:pt>
    <dgm:pt modelId="{36125DE7-0FD2-492B-AC4A-61ECDFD702E2}" type="pres">
      <dgm:prSet presAssocID="{910ADBF9-8EEF-41D5-B4D6-1FD15FA445EA}" presName="sibTrans" presStyleLbl="sibTrans2D1" presStyleIdx="0" presStyleCnt="2" custAng="21311388" custScaleX="221431" custLinFactNeighborX="-23128" custLinFactNeighborY="-2296"/>
      <dgm:spPr/>
      <dgm:t>
        <a:bodyPr/>
        <a:lstStyle/>
        <a:p>
          <a:endParaRPr lang="en-US"/>
        </a:p>
      </dgm:t>
    </dgm:pt>
    <dgm:pt modelId="{0179C5C6-AB73-43C9-BAA6-A01EB3FB895D}" type="pres">
      <dgm:prSet presAssocID="{910ADBF9-8EEF-41D5-B4D6-1FD15FA445EA}" presName="connTx" presStyleLbl="sibTrans2D1" presStyleIdx="0" presStyleCnt="2"/>
      <dgm:spPr/>
      <dgm:t>
        <a:bodyPr/>
        <a:lstStyle/>
        <a:p>
          <a:endParaRPr lang="en-US"/>
        </a:p>
      </dgm:t>
    </dgm:pt>
    <dgm:pt modelId="{56049E59-31E7-4627-8146-97AE8C5713CA}" type="pres">
      <dgm:prSet presAssocID="{0901C904-DF1F-40EE-A356-A57D1C079494}" presName="composite" presStyleCnt="0"/>
      <dgm:spPr/>
    </dgm:pt>
    <dgm:pt modelId="{24227BAF-490B-4CC0-8BC2-BB39D88E8D55}" type="pres">
      <dgm:prSet presAssocID="{0901C904-DF1F-40EE-A356-A57D1C079494}" presName="parTx" presStyleLbl="node1" presStyleIdx="0" presStyleCnt="3">
        <dgm:presLayoutVars>
          <dgm:chMax val="0"/>
          <dgm:chPref val="0"/>
          <dgm:bulletEnabled val="1"/>
        </dgm:presLayoutVars>
      </dgm:prSet>
      <dgm:spPr/>
      <dgm:t>
        <a:bodyPr/>
        <a:lstStyle/>
        <a:p>
          <a:endParaRPr lang="en-US"/>
        </a:p>
      </dgm:t>
    </dgm:pt>
    <dgm:pt modelId="{7BE76158-221C-4A5B-A459-F0DC6A8E74E5}" type="pres">
      <dgm:prSet presAssocID="{0901C904-DF1F-40EE-A356-A57D1C079494}" presName="parSh" presStyleLbl="node1" presStyleIdx="1" presStyleCnt="3"/>
      <dgm:spPr/>
      <dgm:t>
        <a:bodyPr/>
        <a:lstStyle/>
        <a:p>
          <a:endParaRPr lang="en-US"/>
        </a:p>
      </dgm:t>
    </dgm:pt>
    <dgm:pt modelId="{4FEE2F0B-6AC0-446D-8D53-698F456A8096}" type="pres">
      <dgm:prSet presAssocID="{0901C904-DF1F-40EE-A356-A57D1C079494}" presName="desTx" presStyleLbl="fgAcc1" presStyleIdx="1" presStyleCnt="3">
        <dgm:presLayoutVars>
          <dgm:bulletEnabled val="1"/>
        </dgm:presLayoutVars>
      </dgm:prSet>
      <dgm:spPr/>
      <dgm:t>
        <a:bodyPr/>
        <a:lstStyle/>
        <a:p>
          <a:endParaRPr lang="en-US"/>
        </a:p>
      </dgm:t>
    </dgm:pt>
    <dgm:pt modelId="{06297C0A-05C2-47CB-AE56-DA60945A0DEA}" type="pres">
      <dgm:prSet presAssocID="{B83FBB3A-C0C0-44AF-8AC8-3D05E7E95AAB}" presName="sibTrans" presStyleLbl="sibTrans2D1" presStyleIdx="1" presStyleCnt="2" custAng="452875" custScaleX="220005" custLinFactNeighborX="-23128" custLinFactNeighborY="17713"/>
      <dgm:spPr/>
      <dgm:t>
        <a:bodyPr/>
        <a:lstStyle/>
        <a:p>
          <a:endParaRPr lang="en-US"/>
        </a:p>
      </dgm:t>
    </dgm:pt>
    <dgm:pt modelId="{97FB91C8-7605-4B9D-8FA4-B0D1FF7C74E9}" type="pres">
      <dgm:prSet presAssocID="{B83FBB3A-C0C0-44AF-8AC8-3D05E7E95AAB}" presName="connTx" presStyleLbl="sibTrans2D1" presStyleIdx="1" presStyleCnt="2"/>
      <dgm:spPr/>
      <dgm:t>
        <a:bodyPr/>
        <a:lstStyle/>
        <a:p>
          <a:endParaRPr lang="en-US"/>
        </a:p>
      </dgm:t>
    </dgm:pt>
    <dgm:pt modelId="{95C93612-2DF8-4364-9CA2-43647D96C41B}" type="pres">
      <dgm:prSet presAssocID="{F630C1CB-44A0-45F6-ADC3-9D1F9844AD79}" presName="composite" presStyleCnt="0"/>
      <dgm:spPr/>
    </dgm:pt>
    <dgm:pt modelId="{233A1165-1737-40F2-B4E6-1535ADBD7F22}" type="pres">
      <dgm:prSet presAssocID="{F630C1CB-44A0-45F6-ADC3-9D1F9844AD79}" presName="parTx" presStyleLbl="node1" presStyleIdx="1" presStyleCnt="3">
        <dgm:presLayoutVars>
          <dgm:chMax val="0"/>
          <dgm:chPref val="0"/>
          <dgm:bulletEnabled val="1"/>
        </dgm:presLayoutVars>
      </dgm:prSet>
      <dgm:spPr/>
      <dgm:t>
        <a:bodyPr/>
        <a:lstStyle/>
        <a:p>
          <a:endParaRPr lang="en-US"/>
        </a:p>
      </dgm:t>
    </dgm:pt>
    <dgm:pt modelId="{C7BF5BEC-6314-42C7-92F6-A58A5A0B9347}" type="pres">
      <dgm:prSet presAssocID="{F630C1CB-44A0-45F6-ADC3-9D1F9844AD79}" presName="parSh" presStyleLbl="node1" presStyleIdx="2" presStyleCnt="3"/>
      <dgm:spPr/>
      <dgm:t>
        <a:bodyPr/>
        <a:lstStyle/>
        <a:p>
          <a:endParaRPr lang="en-US"/>
        </a:p>
      </dgm:t>
    </dgm:pt>
    <dgm:pt modelId="{C7E76025-B82E-4BBC-BE26-FA65AD355EE1}" type="pres">
      <dgm:prSet presAssocID="{F630C1CB-44A0-45F6-ADC3-9D1F9844AD79}" presName="desTx" presStyleLbl="fgAcc1" presStyleIdx="2" presStyleCnt="3">
        <dgm:presLayoutVars>
          <dgm:bulletEnabled val="1"/>
        </dgm:presLayoutVars>
      </dgm:prSet>
      <dgm:spPr/>
      <dgm:t>
        <a:bodyPr/>
        <a:lstStyle/>
        <a:p>
          <a:endParaRPr lang="en-US"/>
        </a:p>
      </dgm:t>
    </dgm:pt>
  </dgm:ptLst>
  <dgm:cxnLst>
    <dgm:cxn modelId="{A09C3F48-D94E-42D0-888C-096CCD163E5E}" type="presOf" srcId="{0901C904-DF1F-40EE-A356-A57D1C079494}" destId="{7BE76158-221C-4A5B-A459-F0DC6A8E74E5}" srcOrd="1" destOrd="0" presId="urn:microsoft.com/office/officeart/2005/8/layout/process3"/>
    <dgm:cxn modelId="{4BC98087-0059-48BC-9792-33BBD9D13097}" srcId="{F630C1CB-44A0-45F6-ADC3-9D1F9844AD79}" destId="{E9F17F8E-6326-4174-9B06-4AB0B77A34C2}" srcOrd="5" destOrd="0" parTransId="{28D3B8EF-F2C2-4913-B710-FDDD711D45F4}" sibTransId="{27570115-EC80-48A7-8AB7-F8024BBC9A3C}"/>
    <dgm:cxn modelId="{534C5CC7-06AF-40BE-87F2-D611B71E17F6}" type="presOf" srcId="{465AFA09-04DB-408F-9968-B7EF2DDB1ED9}" destId="{C7E76025-B82E-4BBC-BE26-FA65AD355EE1}" srcOrd="0" destOrd="2" presId="urn:microsoft.com/office/officeart/2005/8/layout/process3"/>
    <dgm:cxn modelId="{76CE1C98-49F9-4C7F-9525-B4E51B9996CB}" srcId="{0901C904-DF1F-40EE-A356-A57D1C079494}" destId="{20BC8D71-86E9-4C33-99D2-8C82756AECE9}" srcOrd="4" destOrd="0" parTransId="{A9A47D24-1DEE-4832-8C6D-61DA25B50A94}" sibTransId="{5B7E1538-0E5E-4872-AAA1-D6B7793600A3}"/>
    <dgm:cxn modelId="{14B7DCA6-565A-43C4-A74F-C5ABF39D393D}" type="presOf" srcId="{C809EAF0-3F4C-48CF-9634-49A04F1D1473}" destId="{4FEE2F0B-6AC0-446D-8D53-698F456A8096}" srcOrd="0" destOrd="5" presId="urn:microsoft.com/office/officeart/2005/8/layout/process3"/>
    <dgm:cxn modelId="{E09B2C93-C502-48B2-8B94-E5C54EA091ED}" srcId="{E427AB94-7DE7-42F7-AC82-7ED96ABBDC48}" destId="{8866501E-AC56-43B7-9168-83F9DD6CC4FA}" srcOrd="2" destOrd="0" parTransId="{0B68DEB2-D0A8-4B2A-8B76-27D1D2D2591E}" sibTransId="{76D1E05A-4792-4740-B941-DE3F5EFF8C9F}"/>
    <dgm:cxn modelId="{1A9D2328-2FCE-4913-9D6E-3D60342B5D14}" srcId="{0901C904-DF1F-40EE-A356-A57D1C079494}" destId="{C809EAF0-3F4C-48CF-9634-49A04F1D1473}" srcOrd="5" destOrd="0" parTransId="{54B6C08A-AC24-4FBC-8409-F3E1327148BE}" sibTransId="{1D9EFD6E-B56E-432E-923D-9A7F26482127}"/>
    <dgm:cxn modelId="{BEA352A9-48C1-4F48-9DC6-38B16BC582B1}" srcId="{F630C1CB-44A0-45F6-ADC3-9D1F9844AD79}" destId="{465AFA09-04DB-408F-9968-B7EF2DDB1ED9}" srcOrd="2" destOrd="0" parTransId="{B8006125-ACD4-4386-B81F-9CFC447DD691}" sibTransId="{68DA2EA6-EA20-435A-A24B-434D27DE65FD}"/>
    <dgm:cxn modelId="{CDBB3F82-6419-43FD-A560-48BB336DB3E4}" srcId="{F630C1CB-44A0-45F6-ADC3-9D1F9844AD79}" destId="{93E2D014-A350-4E08-A658-B9F7C755C7E1}" srcOrd="3" destOrd="0" parTransId="{C1C84989-F26E-43CD-984A-D49FF7D81CC0}" sibTransId="{246BFA94-1488-48E1-99DE-D74C7C7380DE}"/>
    <dgm:cxn modelId="{D2F20013-3C27-4FB7-95E9-C70015F61469}" srcId="{0901C904-DF1F-40EE-A356-A57D1C079494}" destId="{6E60DDB8-B9B1-4957-8B04-6B86AE62A64F}" srcOrd="1" destOrd="0" parTransId="{CFFAD0EF-AB1A-4C60-848A-77FFF7827372}" sibTransId="{A2EFA8D1-41E0-41AE-BCD0-35C01FBA0494}"/>
    <dgm:cxn modelId="{FFD21501-1385-4E0A-ADA6-35C754EB306B}" type="presOf" srcId="{E427AB94-7DE7-42F7-AC82-7ED96ABBDC48}" destId="{3904582D-CC3B-4CED-A5E1-DF3500DAF57A}" srcOrd="0" destOrd="0" presId="urn:microsoft.com/office/officeart/2005/8/layout/process3"/>
    <dgm:cxn modelId="{8BE3B11A-2198-4040-8EFE-41BA9FF12B12}" type="presOf" srcId="{8866501E-AC56-43B7-9168-83F9DD6CC4FA}" destId="{1334ECCA-BD76-43F7-ADE2-CE41E531BE69}" srcOrd="0" destOrd="2" presId="urn:microsoft.com/office/officeart/2005/8/layout/process3"/>
    <dgm:cxn modelId="{157762F2-FBDE-412A-8A00-C00178DC1638}" type="presOf" srcId="{910ADBF9-8EEF-41D5-B4D6-1FD15FA445EA}" destId="{0179C5C6-AB73-43C9-BAA6-A01EB3FB895D}" srcOrd="1" destOrd="0" presId="urn:microsoft.com/office/officeart/2005/8/layout/process3"/>
    <dgm:cxn modelId="{7031B6CE-45B2-48B8-94EE-639649EAA3D2}" srcId="{853A7BB4-F1A6-42FD-97C7-58CC5BC764BB}" destId="{0901C904-DF1F-40EE-A356-A57D1C079494}" srcOrd="1" destOrd="0" parTransId="{8122E6F3-7F19-49D4-A99F-8161F7D31BF8}" sibTransId="{B83FBB3A-C0C0-44AF-8AC8-3D05E7E95AAB}"/>
    <dgm:cxn modelId="{30780301-7BFD-4021-8074-9B020C381295}" type="presOf" srcId="{F8B85552-C435-49D7-869B-CA877777340D}" destId="{4FEE2F0B-6AC0-446D-8D53-698F456A8096}" srcOrd="0" destOrd="2" presId="urn:microsoft.com/office/officeart/2005/8/layout/process3"/>
    <dgm:cxn modelId="{E7FBE957-E069-4875-898D-4CD1022825C1}" type="presOf" srcId="{910ADBF9-8EEF-41D5-B4D6-1FD15FA445EA}" destId="{36125DE7-0FD2-492B-AC4A-61ECDFD702E2}" srcOrd="0" destOrd="0" presId="urn:microsoft.com/office/officeart/2005/8/layout/process3"/>
    <dgm:cxn modelId="{CC92E4CF-9A0F-4224-9ABE-C733FB51CBA1}" srcId="{E427AB94-7DE7-42F7-AC82-7ED96ABBDC48}" destId="{C60E29AB-2C2E-4F2A-B643-F2D02848BE72}" srcOrd="1" destOrd="0" parTransId="{70FD5CFA-EC41-4985-B877-28B398D49EC0}" sibTransId="{B5ED4CE0-6E0E-4743-A137-9D4A838AA8ED}"/>
    <dgm:cxn modelId="{5A591FC8-3968-43BD-92BA-56A8DFB24315}" type="presOf" srcId="{F630C1CB-44A0-45F6-ADC3-9D1F9844AD79}" destId="{233A1165-1737-40F2-B4E6-1535ADBD7F22}" srcOrd="0" destOrd="0" presId="urn:microsoft.com/office/officeart/2005/8/layout/process3"/>
    <dgm:cxn modelId="{2B96A27B-E166-4BB8-9169-0DDF9DD7F355}" type="presOf" srcId="{601FEB61-F985-4FDB-80D5-675BFD89E1BA}" destId="{4FEE2F0B-6AC0-446D-8D53-698F456A8096}" srcOrd="0" destOrd="7" presId="urn:microsoft.com/office/officeart/2005/8/layout/process3"/>
    <dgm:cxn modelId="{6BEEAC11-E6F6-4503-B239-06BC6B77FB05}" type="presOf" srcId="{0187DA6E-4D35-44B5-BCB1-CD49CA4CB15D}" destId="{C7E76025-B82E-4BBC-BE26-FA65AD355EE1}" srcOrd="0" destOrd="4" presId="urn:microsoft.com/office/officeart/2005/8/layout/process3"/>
    <dgm:cxn modelId="{93990D9B-11F2-483D-BAE4-5D059BC4D1F2}" srcId="{0901C904-DF1F-40EE-A356-A57D1C079494}" destId="{601FEB61-F985-4FDB-80D5-675BFD89E1BA}" srcOrd="7" destOrd="0" parTransId="{98534B18-666B-4081-9BE5-2451F4D1B3E4}" sibTransId="{A06D078E-21AE-4E50-95BA-D78E2547E131}"/>
    <dgm:cxn modelId="{8CC95414-8E2F-4EA7-BFE8-C5834D6C6A2E}" type="presOf" srcId="{BD819B6B-F7E8-47E6-8446-99788FFB057F}" destId="{4FEE2F0B-6AC0-446D-8D53-698F456A8096}" srcOrd="0" destOrd="0" presId="urn:microsoft.com/office/officeart/2005/8/layout/process3"/>
    <dgm:cxn modelId="{EB95F580-6188-4CC4-9AE8-A86734FB66C4}" type="presOf" srcId="{D0B117A8-7015-4872-BBE0-7981B21B25A3}" destId="{1334ECCA-BD76-43F7-ADE2-CE41E531BE69}" srcOrd="0" destOrd="4" presId="urn:microsoft.com/office/officeart/2005/8/layout/process3"/>
    <dgm:cxn modelId="{652D45CE-12A3-4635-88C8-62808B41D1BE}" type="presOf" srcId="{B83FBB3A-C0C0-44AF-8AC8-3D05E7E95AAB}" destId="{97FB91C8-7605-4B9D-8FA4-B0D1FF7C74E9}" srcOrd="1" destOrd="0" presId="urn:microsoft.com/office/officeart/2005/8/layout/process3"/>
    <dgm:cxn modelId="{14D20941-2ABC-42F1-BD94-DA9769050E36}" srcId="{F630C1CB-44A0-45F6-ADC3-9D1F9844AD79}" destId="{0187DA6E-4D35-44B5-BCB1-CD49CA4CB15D}" srcOrd="4" destOrd="0" parTransId="{BF982940-93C3-481B-907C-49992125DABB}" sibTransId="{A4ECA92B-4D27-47B0-A21F-C5F0646CD9D2}"/>
    <dgm:cxn modelId="{B1DF015D-C8C6-4BF1-B3D6-5DCFA310A74A}" type="presOf" srcId="{BA80AB69-99EE-4A46-9474-3F45DB2CB819}" destId="{1334ECCA-BD76-43F7-ADE2-CE41E531BE69}" srcOrd="0" destOrd="3" presId="urn:microsoft.com/office/officeart/2005/8/layout/process3"/>
    <dgm:cxn modelId="{4DD13166-96AD-470A-A058-D3242847D9BA}" srcId="{E427AB94-7DE7-42F7-AC82-7ED96ABBDC48}" destId="{BA80AB69-99EE-4A46-9474-3F45DB2CB819}" srcOrd="3" destOrd="0" parTransId="{3F4CC1EB-3663-4F3F-8EF0-351A92FFD0FD}" sibTransId="{47E883EE-AC16-47FA-80E3-ED6BC5436018}"/>
    <dgm:cxn modelId="{CF593019-7661-4D48-8148-6F921E7298DC}" srcId="{0901C904-DF1F-40EE-A356-A57D1C079494}" destId="{F8B85552-C435-49D7-869B-CA877777340D}" srcOrd="2" destOrd="0" parTransId="{EE8E685F-764E-4459-A50E-15EDFA38A9CF}" sibTransId="{FFCD25F2-30AD-4996-9BF0-361B494AC837}"/>
    <dgm:cxn modelId="{70D0BD13-95AC-4B21-AED8-E2438C00B4D1}" srcId="{E427AB94-7DE7-42F7-AC82-7ED96ABBDC48}" destId="{4DDD7441-F1B7-4147-A35A-CFF11D3D5DC2}" srcOrd="0" destOrd="0" parTransId="{39E37E86-7E89-4CA8-86CB-6C73B2C2BFE7}" sibTransId="{F726CCDD-332A-456C-A86E-9778859F8B85}"/>
    <dgm:cxn modelId="{01B8A0CA-8553-49B7-9988-E5357E04DF4D}" type="presOf" srcId="{D200AE2C-6DFB-4D8B-A482-D7B2D6406C63}" destId="{1334ECCA-BD76-43F7-ADE2-CE41E531BE69}" srcOrd="0" destOrd="6" presId="urn:microsoft.com/office/officeart/2005/8/layout/process3"/>
    <dgm:cxn modelId="{D3D3381B-3393-41B7-B600-3B75FCB74F11}" srcId="{0901C904-DF1F-40EE-A356-A57D1C079494}" destId="{1061E112-68B1-4903-AF82-837DAFBD29AF}" srcOrd="6" destOrd="0" parTransId="{2EAC22D1-E882-4219-B119-CD0C26C3C583}" sibTransId="{449CB6D1-7359-4865-8853-28711E7F2DED}"/>
    <dgm:cxn modelId="{8A0169E1-4ECD-488E-9335-68A38C3CD363}" type="presOf" srcId="{20BC8D71-86E9-4C33-99D2-8C82756AECE9}" destId="{4FEE2F0B-6AC0-446D-8D53-698F456A8096}" srcOrd="0" destOrd="4" presId="urn:microsoft.com/office/officeart/2005/8/layout/process3"/>
    <dgm:cxn modelId="{F20421E8-1E92-4257-9522-49BA7604C1F2}" srcId="{853A7BB4-F1A6-42FD-97C7-58CC5BC764BB}" destId="{E427AB94-7DE7-42F7-AC82-7ED96ABBDC48}" srcOrd="0" destOrd="0" parTransId="{22B2764F-9C12-4048-A8EF-65829E727CDA}" sibTransId="{910ADBF9-8EEF-41D5-B4D6-1FD15FA445EA}"/>
    <dgm:cxn modelId="{F59B101A-C0DC-43E5-8536-55A270CA9881}" srcId="{853A7BB4-F1A6-42FD-97C7-58CC5BC764BB}" destId="{F630C1CB-44A0-45F6-ADC3-9D1F9844AD79}" srcOrd="2" destOrd="0" parTransId="{9D838457-ED3B-43C5-8ACA-E9FD537C2112}" sibTransId="{455338D5-9D8C-4817-BAD0-992631570B11}"/>
    <dgm:cxn modelId="{44BCAF40-D5B8-4561-987A-1DFD19DD1715}" type="presOf" srcId="{0901C904-DF1F-40EE-A356-A57D1C079494}" destId="{24227BAF-490B-4CC0-8BC2-BB39D88E8D55}" srcOrd="0" destOrd="0" presId="urn:microsoft.com/office/officeart/2005/8/layout/process3"/>
    <dgm:cxn modelId="{6BC8AF50-527D-4D42-B558-97ABC30A7A35}" type="presOf" srcId="{93E2D014-A350-4E08-A658-B9F7C755C7E1}" destId="{C7E76025-B82E-4BBC-BE26-FA65AD355EE1}" srcOrd="0" destOrd="3" presId="urn:microsoft.com/office/officeart/2005/8/layout/process3"/>
    <dgm:cxn modelId="{FAAA48D4-A424-4625-82B6-92B2B510909D}" srcId="{E427AB94-7DE7-42F7-AC82-7ED96ABBDC48}" destId="{D200AE2C-6DFB-4D8B-A482-D7B2D6406C63}" srcOrd="6" destOrd="0" parTransId="{823AC37E-1779-4F10-BC36-45F38EC0B611}" sibTransId="{CDDF34F2-9E6A-450E-92CD-10404BB697C5}"/>
    <dgm:cxn modelId="{0CA31662-ED71-426E-9FA9-A2C93BF2AAF2}" type="presOf" srcId="{4D2ACBC5-FBD8-444D-8B45-39349A5A2835}" destId="{1334ECCA-BD76-43F7-ADE2-CE41E531BE69}" srcOrd="0" destOrd="5" presId="urn:microsoft.com/office/officeart/2005/8/layout/process3"/>
    <dgm:cxn modelId="{434F03AB-B214-49AF-A25E-1F541D5585C5}" type="presOf" srcId="{E9F17F8E-6326-4174-9B06-4AB0B77A34C2}" destId="{C7E76025-B82E-4BBC-BE26-FA65AD355EE1}" srcOrd="0" destOrd="5" presId="urn:microsoft.com/office/officeart/2005/8/layout/process3"/>
    <dgm:cxn modelId="{0F8604C8-7D32-47E3-A97F-39295F70CDFE}" type="presOf" srcId="{B83FBB3A-C0C0-44AF-8AC8-3D05E7E95AAB}" destId="{06297C0A-05C2-47CB-AE56-DA60945A0DEA}" srcOrd="0" destOrd="0" presId="urn:microsoft.com/office/officeart/2005/8/layout/process3"/>
    <dgm:cxn modelId="{4C9BB939-B631-43CC-B80B-E9ABC47B53B0}" type="presOf" srcId="{1061E112-68B1-4903-AF82-837DAFBD29AF}" destId="{4FEE2F0B-6AC0-446D-8D53-698F456A8096}" srcOrd="0" destOrd="6" presId="urn:microsoft.com/office/officeart/2005/8/layout/process3"/>
    <dgm:cxn modelId="{A8A3FBCF-9958-4BFC-90E4-EC9FD0334F8A}" type="presOf" srcId="{E510D72F-0E77-4A38-BA78-CAA26D92976F}" destId="{C7E76025-B82E-4BBC-BE26-FA65AD355EE1}" srcOrd="0" destOrd="0" presId="urn:microsoft.com/office/officeart/2005/8/layout/process3"/>
    <dgm:cxn modelId="{53CA9FDB-0995-475B-9AB1-55A19D4EAE82}" srcId="{0901C904-DF1F-40EE-A356-A57D1C079494}" destId="{BD819B6B-F7E8-47E6-8446-99788FFB057F}" srcOrd="0" destOrd="0" parTransId="{B48329F5-DF46-4054-8F68-FE3794EE518C}" sibTransId="{9C10355A-6C4D-437E-A86C-3F78A1D31019}"/>
    <dgm:cxn modelId="{A7D8E585-5EC4-4ECF-A5EE-DA0C8140B052}" type="presOf" srcId="{4DDD7441-F1B7-4147-A35A-CFF11D3D5DC2}" destId="{1334ECCA-BD76-43F7-ADE2-CE41E531BE69}" srcOrd="0" destOrd="0" presId="urn:microsoft.com/office/officeart/2005/8/layout/process3"/>
    <dgm:cxn modelId="{9DD9A858-6F3E-4B62-ADF7-D538A31FA2C0}" type="presOf" srcId="{30909AF7-205A-4C05-B5EC-DBCBE0822DA2}" destId="{4FEE2F0B-6AC0-446D-8D53-698F456A8096}" srcOrd="0" destOrd="3" presId="urn:microsoft.com/office/officeart/2005/8/layout/process3"/>
    <dgm:cxn modelId="{AFFF4054-41A9-4EAC-9C20-C920259AD92F}" srcId="{F630C1CB-44A0-45F6-ADC3-9D1F9844AD79}" destId="{A813E363-D591-477C-80A0-8270B13F56CE}" srcOrd="1" destOrd="0" parTransId="{6A9722D6-FA9E-468A-9FA0-D06B070F934E}" sibTransId="{5CEC183B-D85E-4A70-835B-3F5B08A688BB}"/>
    <dgm:cxn modelId="{D0F7F6B3-7849-4985-BBA0-3E2578FA719C}" type="presOf" srcId="{9036DB7D-FD26-45AD-8731-08573E63F3A5}" destId="{4FEE2F0B-6AC0-446D-8D53-698F456A8096}" srcOrd="0" destOrd="8" presId="urn:microsoft.com/office/officeart/2005/8/layout/process3"/>
    <dgm:cxn modelId="{D38F9935-603C-431A-BBBD-35D41CEF5688}" type="presOf" srcId="{C60E29AB-2C2E-4F2A-B643-F2D02848BE72}" destId="{1334ECCA-BD76-43F7-ADE2-CE41E531BE69}" srcOrd="0" destOrd="1" presId="urn:microsoft.com/office/officeart/2005/8/layout/process3"/>
    <dgm:cxn modelId="{6F50ACBF-373D-4F42-8D05-BF995385CA5E}" srcId="{F630C1CB-44A0-45F6-ADC3-9D1F9844AD79}" destId="{E510D72F-0E77-4A38-BA78-CAA26D92976F}" srcOrd="0" destOrd="0" parTransId="{E3320919-F9FF-4879-B816-BCC488BE9F9F}" sibTransId="{6FFCCEDF-CC0A-426F-AE3A-E82241BC176E}"/>
    <dgm:cxn modelId="{0E454D22-F4C9-4D14-8DB5-4E3F5CD53CE1}" type="presOf" srcId="{6E60DDB8-B9B1-4957-8B04-6B86AE62A64F}" destId="{4FEE2F0B-6AC0-446D-8D53-698F456A8096}" srcOrd="0" destOrd="1" presId="urn:microsoft.com/office/officeart/2005/8/layout/process3"/>
    <dgm:cxn modelId="{31221638-9A1F-43FE-93E5-53E6EC474BD9}" srcId="{E427AB94-7DE7-42F7-AC82-7ED96ABBDC48}" destId="{D0B117A8-7015-4872-BBE0-7981B21B25A3}" srcOrd="4" destOrd="0" parTransId="{8ED16854-EE2B-415D-8A16-912D787E7376}" sibTransId="{A3085C2D-D7D5-4FE2-B370-502F352AF54E}"/>
    <dgm:cxn modelId="{A2E6C578-BC21-4566-9A65-6B69C49E0C8C}" type="presOf" srcId="{448298EA-74D3-4A66-A91A-4C6B52BFE466}" destId="{C7E76025-B82E-4BBC-BE26-FA65AD355EE1}" srcOrd="0" destOrd="6" presId="urn:microsoft.com/office/officeart/2005/8/layout/process3"/>
    <dgm:cxn modelId="{64AB73A2-4F1A-4DF0-A0B9-57D5920B7B72}" srcId="{0901C904-DF1F-40EE-A356-A57D1C079494}" destId="{9036DB7D-FD26-45AD-8731-08573E63F3A5}" srcOrd="8" destOrd="0" parTransId="{DBB99266-9FB7-4378-99A6-9CF30931F8DC}" sibTransId="{D932B9B4-97E3-499C-BE54-1AB948622A25}"/>
    <dgm:cxn modelId="{6DBB61E2-DE6F-425A-88B7-DB848C076AFA}" type="presOf" srcId="{E427AB94-7DE7-42F7-AC82-7ED96ABBDC48}" destId="{839E9ACA-4F6E-49E4-A703-942E331CE4CA}" srcOrd="1" destOrd="0" presId="urn:microsoft.com/office/officeart/2005/8/layout/process3"/>
    <dgm:cxn modelId="{0E97B2CA-31D2-4BD1-AC6D-9BCB2DF2EFFC}" srcId="{0901C904-DF1F-40EE-A356-A57D1C079494}" destId="{30909AF7-205A-4C05-B5EC-DBCBE0822DA2}" srcOrd="3" destOrd="0" parTransId="{642EAEAE-9AC7-4C49-8655-49C29716B18E}" sibTransId="{A233F909-84C4-4A9C-B8F3-B1B0266C89BC}"/>
    <dgm:cxn modelId="{1EF59931-9B64-49CD-AE26-895AB32BB72B}" srcId="{E427AB94-7DE7-42F7-AC82-7ED96ABBDC48}" destId="{4D2ACBC5-FBD8-444D-8B45-39349A5A2835}" srcOrd="5" destOrd="0" parTransId="{3873A885-8BF2-4437-A8ED-89AD29DC1781}" sibTransId="{0A34941B-F6F1-4A9B-9B97-C3ABF36822F4}"/>
    <dgm:cxn modelId="{4956F9FF-D209-4F92-A050-9ADC225270FA}" type="presOf" srcId="{A813E363-D591-477C-80A0-8270B13F56CE}" destId="{C7E76025-B82E-4BBC-BE26-FA65AD355EE1}" srcOrd="0" destOrd="1" presId="urn:microsoft.com/office/officeart/2005/8/layout/process3"/>
    <dgm:cxn modelId="{BCA19DBD-E7FD-4D8D-AD74-48C1D8666B60}" type="presOf" srcId="{853A7BB4-F1A6-42FD-97C7-58CC5BC764BB}" destId="{75E59163-5573-49EF-8F99-A641A71C3049}" srcOrd="0" destOrd="0" presId="urn:microsoft.com/office/officeart/2005/8/layout/process3"/>
    <dgm:cxn modelId="{C7BD204E-08EF-4FBB-A297-A27C5C158548}" type="presOf" srcId="{F630C1CB-44A0-45F6-ADC3-9D1F9844AD79}" destId="{C7BF5BEC-6314-42C7-92F6-A58A5A0B9347}" srcOrd="1" destOrd="0" presId="urn:microsoft.com/office/officeart/2005/8/layout/process3"/>
    <dgm:cxn modelId="{7DE3C4F8-9F3F-4C49-B5D0-DC4A314C49DE}" srcId="{F630C1CB-44A0-45F6-ADC3-9D1F9844AD79}" destId="{448298EA-74D3-4A66-A91A-4C6B52BFE466}" srcOrd="6" destOrd="0" parTransId="{C8FCD353-E53A-4476-957E-BB4B9872502C}" sibTransId="{044922AE-9ECD-4985-AB71-7236ACF7D706}"/>
    <dgm:cxn modelId="{5F5B58F2-F9AC-4FF6-B86A-7D4B63B22051}" type="presParOf" srcId="{75E59163-5573-49EF-8F99-A641A71C3049}" destId="{C8710C55-7B6F-4B84-B9D3-D16F9D3D2830}" srcOrd="0" destOrd="0" presId="urn:microsoft.com/office/officeart/2005/8/layout/process3"/>
    <dgm:cxn modelId="{6BAD1F8F-0C56-4A69-B0C5-585D22F1FC8A}" type="presParOf" srcId="{C8710C55-7B6F-4B84-B9D3-D16F9D3D2830}" destId="{3904582D-CC3B-4CED-A5E1-DF3500DAF57A}" srcOrd="0" destOrd="0" presId="urn:microsoft.com/office/officeart/2005/8/layout/process3"/>
    <dgm:cxn modelId="{D6B325E6-70EB-4A9C-BF62-78169B2F93A4}" type="presParOf" srcId="{C8710C55-7B6F-4B84-B9D3-D16F9D3D2830}" destId="{839E9ACA-4F6E-49E4-A703-942E331CE4CA}" srcOrd="1" destOrd="0" presId="urn:microsoft.com/office/officeart/2005/8/layout/process3"/>
    <dgm:cxn modelId="{B4BDB4AA-899B-4EF8-A94E-47E888DAC8C2}" type="presParOf" srcId="{C8710C55-7B6F-4B84-B9D3-D16F9D3D2830}" destId="{1334ECCA-BD76-43F7-ADE2-CE41E531BE69}" srcOrd="2" destOrd="0" presId="urn:microsoft.com/office/officeart/2005/8/layout/process3"/>
    <dgm:cxn modelId="{AEF8A1E0-2016-4DC4-A12F-7F5628B1564B}" type="presParOf" srcId="{75E59163-5573-49EF-8F99-A641A71C3049}" destId="{36125DE7-0FD2-492B-AC4A-61ECDFD702E2}" srcOrd="1" destOrd="0" presId="urn:microsoft.com/office/officeart/2005/8/layout/process3"/>
    <dgm:cxn modelId="{ECFC6546-39C3-464A-BC94-96C74FE41026}" type="presParOf" srcId="{36125DE7-0FD2-492B-AC4A-61ECDFD702E2}" destId="{0179C5C6-AB73-43C9-BAA6-A01EB3FB895D}" srcOrd="0" destOrd="0" presId="urn:microsoft.com/office/officeart/2005/8/layout/process3"/>
    <dgm:cxn modelId="{680F985E-D955-4B45-89B1-266AD9D8F93F}" type="presParOf" srcId="{75E59163-5573-49EF-8F99-A641A71C3049}" destId="{56049E59-31E7-4627-8146-97AE8C5713CA}" srcOrd="2" destOrd="0" presId="urn:microsoft.com/office/officeart/2005/8/layout/process3"/>
    <dgm:cxn modelId="{C30CF3CE-80FA-479E-80A4-01A0D5C9B642}" type="presParOf" srcId="{56049E59-31E7-4627-8146-97AE8C5713CA}" destId="{24227BAF-490B-4CC0-8BC2-BB39D88E8D55}" srcOrd="0" destOrd="0" presId="urn:microsoft.com/office/officeart/2005/8/layout/process3"/>
    <dgm:cxn modelId="{9F8D205D-FB78-48AF-A869-AA46D42C5F04}" type="presParOf" srcId="{56049E59-31E7-4627-8146-97AE8C5713CA}" destId="{7BE76158-221C-4A5B-A459-F0DC6A8E74E5}" srcOrd="1" destOrd="0" presId="urn:microsoft.com/office/officeart/2005/8/layout/process3"/>
    <dgm:cxn modelId="{CF96061F-29F1-48A1-92F3-25171783894C}" type="presParOf" srcId="{56049E59-31E7-4627-8146-97AE8C5713CA}" destId="{4FEE2F0B-6AC0-446D-8D53-698F456A8096}" srcOrd="2" destOrd="0" presId="urn:microsoft.com/office/officeart/2005/8/layout/process3"/>
    <dgm:cxn modelId="{D84D5F7B-4750-475C-B7AA-1FBA0DDB4299}" type="presParOf" srcId="{75E59163-5573-49EF-8F99-A641A71C3049}" destId="{06297C0A-05C2-47CB-AE56-DA60945A0DEA}" srcOrd="3" destOrd="0" presId="urn:microsoft.com/office/officeart/2005/8/layout/process3"/>
    <dgm:cxn modelId="{4164272C-D128-483A-8A83-F99A460EBBE0}" type="presParOf" srcId="{06297C0A-05C2-47CB-AE56-DA60945A0DEA}" destId="{97FB91C8-7605-4B9D-8FA4-B0D1FF7C74E9}" srcOrd="0" destOrd="0" presId="urn:microsoft.com/office/officeart/2005/8/layout/process3"/>
    <dgm:cxn modelId="{92F14C49-7EA4-44B7-8CE8-E14D5942589B}" type="presParOf" srcId="{75E59163-5573-49EF-8F99-A641A71C3049}" destId="{95C93612-2DF8-4364-9CA2-43647D96C41B}" srcOrd="4" destOrd="0" presId="urn:microsoft.com/office/officeart/2005/8/layout/process3"/>
    <dgm:cxn modelId="{8BE3CCCD-97E5-41FE-B10D-EF8B1ABAD0F7}" type="presParOf" srcId="{95C93612-2DF8-4364-9CA2-43647D96C41B}" destId="{233A1165-1737-40F2-B4E6-1535ADBD7F22}" srcOrd="0" destOrd="0" presId="urn:microsoft.com/office/officeart/2005/8/layout/process3"/>
    <dgm:cxn modelId="{BC05FF72-FE22-4B9D-979C-E20816AB3BC3}" type="presParOf" srcId="{95C93612-2DF8-4364-9CA2-43647D96C41B}" destId="{C7BF5BEC-6314-42C7-92F6-A58A5A0B9347}" srcOrd="1" destOrd="0" presId="urn:microsoft.com/office/officeart/2005/8/layout/process3"/>
    <dgm:cxn modelId="{EACB05FE-6DB9-42A2-99BD-8185773B020C}" type="presParOf" srcId="{95C93612-2DF8-4364-9CA2-43647D96C41B}" destId="{C7E76025-B82E-4BBC-BE26-FA65AD355EE1}"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9E9ACA-4F6E-49E4-A703-942E331CE4CA}">
      <dsp:nvSpPr>
        <dsp:cNvPr id="0" name=""/>
        <dsp:cNvSpPr/>
      </dsp:nvSpPr>
      <dsp:spPr>
        <a:xfrm>
          <a:off x="4358" y="181830"/>
          <a:ext cx="1981687" cy="6818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US" sz="1800" b="1" kern="1200"/>
            <a:t>Background</a:t>
          </a:r>
        </a:p>
      </dsp:txBody>
      <dsp:txXfrm>
        <a:off x="4358" y="181830"/>
        <a:ext cx="1981687" cy="454542"/>
      </dsp:txXfrm>
    </dsp:sp>
    <dsp:sp modelId="{1334ECCA-BD76-43F7-ADE2-CE41E531BE69}">
      <dsp:nvSpPr>
        <dsp:cNvPr id="0" name=""/>
        <dsp:cNvSpPr/>
      </dsp:nvSpPr>
      <dsp:spPr>
        <a:xfrm>
          <a:off x="410246" y="636372"/>
          <a:ext cx="1981687" cy="413479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de-DE" sz="1500" kern="1200" dirty="0"/>
            <a:t>Investigating </a:t>
          </a:r>
          <a:r>
            <a:rPr lang="de-DE" sz="1500" kern="1200" dirty="0" smtClean="0"/>
            <a:t>Dispersion</a:t>
          </a:r>
          <a:endParaRPr lang="en-US" sz="1500" kern="1200" dirty="0"/>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de-DE" sz="1500" kern="1200"/>
            <a:t>Indoor Air, Anthrax, Respiration</a:t>
          </a:r>
          <a:endParaRPr lang="en-US" sz="1500" kern="1200"/>
        </a:p>
        <a:p>
          <a:pPr marL="114300" lvl="1" indent="-114300" algn="l" defTabSz="666750">
            <a:lnSpc>
              <a:spcPct val="90000"/>
            </a:lnSpc>
            <a:spcBef>
              <a:spcPct val="0"/>
            </a:spcBef>
            <a:spcAft>
              <a:spcPct val="15000"/>
            </a:spcAft>
            <a:buChar char="••"/>
          </a:pPr>
          <a:endParaRPr lang="en-US" sz="1500" kern="1200"/>
        </a:p>
        <a:p>
          <a:pPr marL="114300" lvl="1" indent="-114300" algn="l" defTabSz="666750">
            <a:lnSpc>
              <a:spcPct val="90000"/>
            </a:lnSpc>
            <a:spcBef>
              <a:spcPct val="0"/>
            </a:spcBef>
            <a:spcAft>
              <a:spcPct val="15000"/>
            </a:spcAft>
            <a:buChar char="••"/>
          </a:pPr>
          <a:r>
            <a:rPr lang="de-DE" sz="1500" kern="1200"/>
            <a:t>Previous literature shows that there are knowledge gaps in the factors that influnce the depoisiton of aerosols on surfaces</a:t>
          </a:r>
          <a:endParaRPr lang="en-US" sz="1500" kern="1200"/>
        </a:p>
        <a:p>
          <a:pPr marL="114300" lvl="1" indent="-114300" algn="l" defTabSz="666750">
            <a:lnSpc>
              <a:spcPct val="90000"/>
            </a:lnSpc>
            <a:spcBef>
              <a:spcPct val="0"/>
            </a:spcBef>
            <a:spcAft>
              <a:spcPct val="15000"/>
            </a:spcAft>
            <a:buChar char="••"/>
          </a:pPr>
          <a:endParaRPr lang="en-US" sz="1500" kern="1200"/>
        </a:p>
        <a:p>
          <a:pPr marL="114300" lvl="1" indent="-114300" algn="l" defTabSz="666750">
            <a:lnSpc>
              <a:spcPct val="90000"/>
            </a:lnSpc>
            <a:spcBef>
              <a:spcPct val="0"/>
            </a:spcBef>
            <a:spcAft>
              <a:spcPct val="15000"/>
            </a:spcAft>
            <a:buChar char="••"/>
          </a:pPr>
          <a:r>
            <a:rPr lang="de-DE" sz="1500" kern="1200"/>
            <a:t>Seta et al 2000</a:t>
          </a:r>
          <a:endParaRPr lang="en-US" sz="1500" kern="1200"/>
        </a:p>
      </dsp:txBody>
      <dsp:txXfrm>
        <a:off x="468288" y="694414"/>
        <a:ext cx="1865603" cy="4018712"/>
      </dsp:txXfrm>
    </dsp:sp>
    <dsp:sp modelId="{36125DE7-0FD2-492B-AC4A-61ECDFD702E2}">
      <dsp:nvSpPr>
        <dsp:cNvPr id="0" name=""/>
        <dsp:cNvSpPr/>
      </dsp:nvSpPr>
      <dsp:spPr>
        <a:xfrm rot="21311388">
          <a:off x="1752477" y="151082"/>
          <a:ext cx="1410256" cy="4933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1752738" y="255964"/>
        <a:ext cx="1262241" cy="296030"/>
      </dsp:txXfrm>
    </dsp:sp>
    <dsp:sp modelId="{7BE76158-221C-4A5B-A459-F0DC6A8E74E5}">
      <dsp:nvSpPr>
        <dsp:cNvPr id="0" name=""/>
        <dsp:cNvSpPr/>
      </dsp:nvSpPr>
      <dsp:spPr>
        <a:xfrm>
          <a:off x="3187712" y="181830"/>
          <a:ext cx="1981687" cy="6818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US" sz="1800" b="1" kern="1200"/>
            <a:t>Progress</a:t>
          </a:r>
        </a:p>
      </dsp:txBody>
      <dsp:txXfrm>
        <a:off x="3187712" y="181830"/>
        <a:ext cx="1981687" cy="454542"/>
      </dsp:txXfrm>
    </dsp:sp>
    <dsp:sp modelId="{4FEE2F0B-6AC0-446D-8D53-698F456A8096}">
      <dsp:nvSpPr>
        <dsp:cNvPr id="0" name=""/>
        <dsp:cNvSpPr/>
      </dsp:nvSpPr>
      <dsp:spPr>
        <a:xfrm>
          <a:off x="3593599" y="636372"/>
          <a:ext cx="1981687" cy="413479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de-DE" sz="1500" kern="1200" dirty="0"/>
            <a:t>Investigating </a:t>
          </a:r>
          <a:r>
            <a:rPr lang="de-DE" sz="1500" kern="1200" dirty="0" smtClean="0"/>
            <a:t>Dispersion</a:t>
          </a:r>
          <a:endParaRPr lang="en-US" sz="1500" kern="1200" dirty="0"/>
        </a:p>
        <a:p>
          <a:pPr marL="114300" lvl="1" indent="-114300" algn="l" defTabSz="666750">
            <a:lnSpc>
              <a:spcPct val="90000"/>
            </a:lnSpc>
            <a:spcBef>
              <a:spcPct val="0"/>
            </a:spcBef>
            <a:spcAft>
              <a:spcPct val="15000"/>
            </a:spcAft>
            <a:buChar char="••"/>
          </a:pPr>
          <a:endParaRPr lang="en-US" sz="1500" kern="1200"/>
        </a:p>
        <a:p>
          <a:pPr marL="114300" lvl="1" indent="-114300" algn="l" defTabSz="666750">
            <a:lnSpc>
              <a:spcPct val="90000"/>
            </a:lnSpc>
            <a:spcBef>
              <a:spcPct val="0"/>
            </a:spcBef>
            <a:spcAft>
              <a:spcPct val="15000"/>
            </a:spcAft>
            <a:buChar char="••"/>
          </a:pPr>
          <a:r>
            <a:rPr lang="de-DE" sz="1500" kern="1200"/>
            <a:t>Indoor Air, Anthrax, Respiration</a:t>
          </a:r>
          <a:endParaRPr lang="en-US" sz="1500" kern="1200"/>
        </a:p>
        <a:p>
          <a:pPr marL="114300" lvl="1" indent="-114300" algn="l" defTabSz="666750">
            <a:lnSpc>
              <a:spcPct val="90000"/>
            </a:lnSpc>
            <a:spcBef>
              <a:spcPct val="0"/>
            </a:spcBef>
            <a:spcAft>
              <a:spcPct val="15000"/>
            </a:spcAft>
            <a:buChar char="••"/>
          </a:pPr>
          <a:endParaRPr lang="en-US" sz="1500" kern="1200"/>
        </a:p>
        <a:p>
          <a:pPr marL="114300" lvl="1" indent="-114300" algn="l" defTabSz="666750">
            <a:lnSpc>
              <a:spcPct val="90000"/>
            </a:lnSpc>
            <a:spcBef>
              <a:spcPct val="0"/>
            </a:spcBef>
            <a:spcAft>
              <a:spcPct val="15000"/>
            </a:spcAft>
            <a:buChar char="••"/>
          </a:pPr>
          <a:r>
            <a:rPr lang="de-DE" sz="1500" kern="1200"/>
            <a:t>What factors inflence the  deposition of aerosols on surfaces ?</a:t>
          </a:r>
          <a:endParaRPr lang="en-US" sz="1500" kern="1200"/>
        </a:p>
        <a:p>
          <a:pPr marL="114300" lvl="1" indent="-114300" algn="l" defTabSz="666750">
            <a:lnSpc>
              <a:spcPct val="90000"/>
            </a:lnSpc>
            <a:spcBef>
              <a:spcPct val="0"/>
            </a:spcBef>
            <a:spcAft>
              <a:spcPct val="15000"/>
            </a:spcAft>
            <a:buChar char="••"/>
          </a:pPr>
          <a:endParaRPr lang="en-US" sz="1500" kern="1200"/>
        </a:p>
        <a:p>
          <a:pPr marL="114300" lvl="1" indent="-114300" algn="l" defTabSz="666750">
            <a:lnSpc>
              <a:spcPct val="90000"/>
            </a:lnSpc>
            <a:spcBef>
              <a:spcPct val="0"/>
            </a:spcBef>
            <a:spcAft>
              <a:spcPct val="15000"/>
            </a:spcAft>
            <a:buChar char="••"/>
          </a:pPr>
          <a:endParaRPr lang="en-US" sz="1500" kern="1200"/>
        </a:p>
        <a:p>
          <a:pPr marL="114300" lvl="1" indent="-114300" algn="l" defTabSz="666750">
            <a:lnSpc>
              <a:spcPct val="90000"/>
            </a:lnSpc>
            <a:spcBef>
              <a:spcPct val="0"/>
            </a:spcBef>
            <a:spcAft>
              <a:spcPct val="15000"/>
            </a:spcAft>
            <a:buChar char="••"/>
          </a:pPr>
          <a:endParaRPr lang="en-US" sz="1500" kern="1200"/>
        </a:p>
        <a:p>
          <a:pPr marL="114300" lvl="1" indent="-114300" algn="l" defTabSz="666750">
            <a:lnSpc>
              <a:spcPct val="90000"/>
            </a:lnSpc>
            <a:spcBef>
              <a:spcPct val="0"/>
            </a:spcBef>
            <a:spcAft>
              <a:spcPct val="15000"/>
            </a:spcAft>
            <a:buChar char="••"/>
          </a:pPr>
          <a:r>
            <a:rPr lang="de-DE" sz="1500" kern="1200"/>
            <a:t>Employ Satistical Models</a:t>
          </a:r>
          <a:endParaRPr lang="en-US" sz="1500" kern="1200"/>
        </a:p>
      </dsp:txBody>
      <dsp:txXfrm>
        <a:off x="3651641" y="694414"/>
        <a:ext cx="1865603" cy="4018712"/>
      </dsp:txXfrm>
    </dsp:sp>
    <dsp:sp modelId="{06297C0A-05C2-47CB-AE56-DA60945A0DEA}">
      <dsp:nvSpPr>
        <dsp:cNvPr id="0" name=""/>
        <dsp:cNvSpPr/>
      </dsp:nvSpPr>
      <dsp:spPr>
        <a:xfrm rot="452875">
          <a:off x="4940371" y="249803"/>
          <a:ext cx="1401174" cy="4933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4941012" y="338758"/>
        <a:ext cx="1253159" cy="296030"/>
      </dsp:txXfrm>
    </dsp:sp>
    <dsp:sp modelId="{C7BF5BEC-6314-42C7-92F6-A58A5A0B9347}">
      <dsp:nvSpPr>
        <dsp:cNvPr id="0" name=""/>
        <dsp:cNvSpPr/>
      </dsp:nvSpPr>
      <dsp:spPr>
        <a:xfrm>
          <a:off x="6371065" y="181830"/>
          <a:ext cx="1981687" cy="6818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US" sz="1800" b="1" kern="1200"/>
            <a:t>Completed</a:t>
          </a:r>
        </a:p>
      </dsp:txBody>
      <dsp:txXfrm>
        <a:off x="6371065" y="181830"/>
        <a:ext cx="1981687" cy="454542"/>
      </dsp:txXfrm>
    </dsp:sp>
    <dsp:sp modelId="{C7E76025-B82E-4BBC-BE26-FA65AD355EE1}">
      <dsp:nvSpPr>
        <dsp:cNvPr id="0" name=""/>
        <dsp:cNvSpPr/>
      </dsp:nvSpPr>
      <dsp:spPr>
        <a:xfrm>
          <a:off x="6776953" y="636372"/>
          <a:ext cx="1981687" cy="413479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de-DE" sz="1500" kern="1200" dirty="0"/>
            <a:t>Investigating </a:t>
          </a:r>
          <a:r>
            <a:rPr lang="de-DE" sz="1500" kern="1200" dirty="0" smtClean="0"/>
            <a:t>Dispersion</a:t>
          </a:r>
          <a:endParaRPr lang="en-US" sz="1500" kern="1200" dirty="0"/>
        </a:p>
        <a:p>
          <a:pPr marL="114300" lvl="1" indent="-114300" algn="l" defTabSz="666750">
            <a:lnSpc>
              <a:spcPct val="90000"/>
            </a:lnSpc>
            <a:spcBef>
              <a:spcPct val="0"/>
            </a:spcBef>
            <a:spcAft>
              <a:spcPct val="15000"/>
            </a:spcAft>
            <a:buChar char="••"/>
          </a:pPr>
          <a:endParaRPr lang="en-US" sz="1500" kern="1200"/>
        </a:p>
        <a:p>
          <a:pPr marL="114300" lvl="1" indent="-114300" algn="l" defTabSz="666750">
            <a:lnSpc>
              <a:spcPct val="90000"/>
            </a:lnSpc>
            <a:spcBef>
              <a:spcPct val="0"/>
            </a:spcBef>
            <a:spcAft>
              <a:spcPct val="15000"/>
            </a:spcAft>
            <a:buChar char="••"/>
          </a:pPr>
          <a:r>
            <a:rPr lang="de-DE" sz="1500" kern="1200"/>
            <a:t>Indoor Air, Anthrax, Respiration</a:t>
          </a:r>
          <a:endParaRPr lang="en-US" sz="1500" kern="1200"/>
        </a:p>
        <a:p>
          <a:pPr marL="114300" lvl="1" indent="-114300" algn="l" defTabSz="666750">
            <a:lnSpc>
              <a:spcPct val="90000"/>
            </a:lnSpc>
            <a:spcBef>
              <a:spcPct val="0"/>
            </a:spcBef>
            <a:spcAft>
              <a:spcPct val="15000"/>
            </a:spcAft>
            <a:buChar char="••"/>
          </a:pPr>
          <a:endParaRPr lang="en-US" sz="1500" kern="1200"/>
        </a:p>
        <a:p>
          <a:pPr marL="114300" lvl="1" indent="-114300" algn="l" defTabSz="666750">
            <a:lnSpc>
              <a:spcPct val="90000"/>
            </a:lnSpc>
            <a:spcBef>
              <a:spcPct val="0"/>
            </a:spcBef>
            <a:spcAft>
              <a:spcPct val="15000"/>
            </a:spcAft>
            <a:buChar char="••"/>
          </a:pPr>
          <a:r>
            <a:rPr lang="de-DE" sz="1500" kern="1200"/>
            <a:t>The deposition of aerosols on surfaces are influenced by the surface characteristics and particle diameter.</a:t>
          </a:r>
          <a:endParaRPr lang="en-US" sz="1500" kern="1200"/>
        </a:p>
        <a:p>
          <a:pPr marL="114300" lvl="1" indent="-114300" algn="l" defTabSz="666750">
            <a:lnSpc>
              <a:spcPct val="90000"/>
            </a:lnSpc>
            <a:spcBef>
              <a:spcPct val="0"/>
            </a:spcBef>
            <a:spcAft>
              <a:spcPct val="15000"/>
            </a:spcAft>
            <a:buChar char="••"/>
          </a:pPr>
          <a:endParaRPr lang="en-US" sz="1500" kern="1200"/>
        </a:p>
        <a:p>
          <a:pPr marL="114300" lvl="1" indent="-114300" algn="l" defTabSz="666750">
            <a:lnSpc>
              <a:spcPct val="90000"/>
            </a:lnSpc>
            <a:spcBef>
              <a:spcPct val="0"/>
            </a:spcBef>
            <a:spcAft>
              <a:spcPct val="15000"/>
            </a:spcAft>
            <a:buChar char="••"/>
          </a:pPr>
          <a:r>
            <a:rPr lang="de-DE" sz="1500" kern="1200"/>
            <a:t>Markov model of particle fate and transport</a:t>
          </a:r>
          <a:endParaRPr lang="en-US" sz="1500" kern="1200"/>
        </a:p>
      </dsp:txBody>
      <dsp:txXfrm>
        <a:off x="6834995" y="694414"/>
        <a:ext cx="1865603" cy="4018712"/>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6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7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7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7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8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8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8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8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9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9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0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80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80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80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80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80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80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80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80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80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81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81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81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81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81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81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81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81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81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82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82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82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82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82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82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82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82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82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83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83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833.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83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83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83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83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83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83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84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84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843.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844.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84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846.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847.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84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84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85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85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853.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854.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85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85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5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58.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59.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0.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6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6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6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64.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65.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6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6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68.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69.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0.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7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72.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73.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7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75.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76.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7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78.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79.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0.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8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82.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83.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84.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8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86.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87.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8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89.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0.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91.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92.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93.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94.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9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dirty="0"/>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dirty="0"/>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userDrawn="1"/>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Tree>
    <p:extLst>
      <p:ext uri="{BB962C8B-B14F-4D97-AF65-F5344CB8AC3E}">
        <p14:creationId xmlns:p14="http://schemas.microsoft.com/office/powerpoint/2010/main" val="219534881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36564182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r>
              <a:rPr lang="pt-BR" smtClean="0"/>
              <a:t>Clique para editar o título mestre</a:t>
            </a:r>
            <a:endParaRPr lang="en-US" dirty="0"/>
          </a:p>
        </p:txBody>
      </p:sp>
      <p:sp>
        <p:nvSpPr>
          <p:cNvPr id="8" name="Rectangle 8"/>
          <p:cNvSpPr>
            <a:spLocks noGrp="1"/>
          </p:cNvSpPr>
          <p:nvPr>
            <p:ph type="body" sz="quarter" idx="13" hasCustomPrompt="1"/>
          </p:nvPr>
        </p:nvSpPr>
        <p:spPr>
          <a:xfrm>
            <a:off x="304800" y="304800"/>
            <a:ext cx="8077200" cy="914400"/>
          </a:xfrm>
          <a:solidFill>
            <a:schemeClr val="accent6">
              <a:shade val="75000"/>
            </a:schemeClr>
          </a:solidFill>
        </p:spPr>
        <p:txBody>
          <a:bodyPr>
            <a:noAutofit/>
          </a:bodyPr>
          <a:lstStyle>
            <a:lvl1pPr marL="0" indent="0">
              <a:buFontTx/>
              <a:buNone/>
              <a:defRPr sz="2800" b="1">
                <a:solidFill>
                  <a:schemeClr val="bg1"/>
                </a:solidFill>
              </a:defRPr>
            </a:lvl1pPr>
            <a:extLst/>
          </a:lstStyle>
          <a:p>
            <a:pPr lvl="0"/>
            <a:r>
              <a:rPr lang="en-US" dirty="0" smtClean="0"/>
              <a:t>Click to add heading</a:t>
            </a:r>
            <a:endParaRPr lang="en-US" dirty="0"/>
          </a:p>
        </p:txBody>
      </p:sp>
      <p:sp>
        <p:nvSpPr>
          <p:cNvPr id="11" name="Rectangle 11"/>
          <p:cNvSpPr>
            <a:spLocks noGrp="1"/>
          </p:cNvSpPr>
          <p:nvPr>
            <p:ph sz="quarter" idx="15"/>
          </p:nvPr>
        </p:nvSpPr>
        <p:spPr>
          <a:xfrm>
            <a:off x="304800" y="1295400"/>
            <a:ext cx="8077200" cy="4419600"/>
          </a:xfrm>
        </p:spPr>
        <p:txBody>
          <a:bodyPr>
            <a:normAutofit/>
          </a:bodyPr>
          <a:lstStyle>
            <a:lvl1pPr marL="0" indent="0">
              <a:buFontTx/>
              <a:buNone/>
              <a:defRPr sz="2800"/>
            </a:lvl1pPr>
            <a:lvl2pPr marL="457200" indent="0">
              <a:buFontTx/>
              <a:buNone/>
              <a:defRPr sz="2800"/>
            </a:lvl2pPr>
            <a:lvl3pPr marL="914400" indent="0">
              <a:buFontTx/>
              <a:buNone/>
              <a:defRPr sz="2800"/>
            </a:lvl3pPr>
            <a:lvl4pPr marL="1371600" indent="0">
              <a:buFontTx/>
              <a:buNone/>
              <a:defRPr sz="2800"/>
            </a:lvl4pPr>
            <a:lvl5pPr marL="1828800" indent="0">
              <a:buFontTx/>
              <a:buNone/>
              <a:defRPr sz="2800"/>
            </a:lvl5pPr>
            <a:extLs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9" name="Rectangle 9"/>
          <p:cNvSpPr>
            <a:spLocks noGrp="1"/>
          </p:cNvSpPr>
          <p:nvPr>
            <p:ph type="dt" sz="half" idx="16"/>
          </p:nvPr>
        </p:nvSpPr>
        <p:spPr/>
        <p:txBody>
          <a:bodyPr/>
          <a:lstStyle>
            <a:extLst/>
          </a:lstStyle>
          <a:p>
            <a:pPr algn="r"/>
            <a:fld id="{828FD173-2CB3-4214-8741-970D8D476901}" type="datetime1">
              <a:rPr lang="en-US" smtClean="0"/>
              <a:pPr algn="r"/>
              <a:t>11/21/2013</a:t>
            </a:fld>
            <a:endParaRPr lang="en-US"/>
          </a:p>
        </p:txBody>
      </p:sp>
      <p:sp>
        <p:nvSpPr>
          <p:cNvPr id="13" name="Rectangle 20"/>
          <p:cNvSpPr>
            <a:spLocks noGrp="1"/>
          </p:cNvSpPr>
          <p:nvPr>
            <p:ph type="ftr" sz="quarter" idx="3"/>
          </p:nvPr>
        </p:nvSpPr>
        <p:spPr>
          <a:xfrm>
            <a:off x="1295400" y="6504916"/>
            <a:ext cx="4800600" cy="304800"/>
          </a:xfrm>
          <a:prstGeom prst="rect">
            <a:avLst/>
          </a:prstGeom>
        </p:spPr>
        <p:txBody>
          <a:bodyPr/>
          <a:lstStyle>
            <a:lvl1pPr>
              <a:defRPr sz="1400"/>
            </a:lvl1pPr>
            <a:extLst/>
          </a:lstStyle>
          <a:p>
            <a:r>
              <a:rPr lang="en-US" dirty="0" smtClean="0"/>
              <a:t>III CIKI Porto </a:t>
            </a:r>
            <a:r>
              <a:rPr lang="en-US" dirty="0" err="1" smtClean="0"/>
              <a:t>Alegre</a:t>
            </a:r>
            <a:r>
              <a:rPr lang="en-US" dirty="0" smtClean="0"/>
              <a:t>, </a:t>
            </a:r>
            <a:r>
              <a:rPr lang="en-US" dirty="0" err="1" smtClean="0"/>
              <a:t>Novembro</a:t>
            </a:r>
            <a:r>
              <a:rPr lang="en-US" dirty="0" smtClean="0"/>
              <a:t> 2013 Rosina Weber, PhD</a:t>
            </a:r>
            <a:endParaRPr lang="en-US" dirty="0"/>
          </a:p>
        </p:txBody>
      </p:sp>
    </p:spTree>
    <p:extLst>
      <p:ext uri="{BB962C8B-B14F-4D97-AF65-F5344CB8AC3E}">
        <p14:creationId xmlns:p14="http://schemas.microsoft.com/office/powerpoint/2010/main" val="1620595452"/>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1_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301752" y="228600"/>
            <a:ext cx="8534400" cy="968152"/>
          </a:xfrm>
        </p:spPr>
        <p:txBody>
          <a:bodyPr>
            <a:noAutofit/>
          </a:bodyPr>
          <a:lstStyle>
            <a:lvl1pPr>
              <a:defRPr sz="3600" b="1"/>
            </a:lvl1pPr>
          </a:lstStyle>
          <a:p>
            <a:r>
              <a:rPr kumimoji="0" lang="pt-BR" smtClean="0"/>
              <a:t>Clique para editar o título mestre</a:t>
            </a:r>
            <a:endParaRPr kumimoji="0" lang="en-US" dirty="0"/>
          </a:p>
        </p:txBody>
      </p:sp>
      <p:sp>
        <p:nvSpPr>
          <p:cNvPr id="10" name="Espaço Reservado para Conteúdo 9"/>
          <p:cNvSpPr>
            <a:spLocks noGrp="1"/>
          </p:cNvSpPr>
          <p:nvPr>
            <p:ph sz="quarter" idx="10" hasCustomPrompt="1"/>
          </p:nvPr>
        </p:nvSpPr>
        <p:spPr>
          <a:xfrm>
            <a:off x="227275" y="6210109"/>
            <a:ext cx="8617259" cy="459432"/>
          </a:xfrm>
        </p:spPr>
        <p:txBody>
          <a:bodyPr anchor="t">
            <a:normAutofit/>
          </a:bodyPr>
          <a:lstStyle>
            <a:lvl1pPr indent="0">
              <a:buFontTx/>
              <a:buNone/>
              <a:defRPr sz="1600">
                <a:solidFill>
                  <a:schemeClr val="bg1"/>
                </a:solidFill>
              </a:defRPr>
            </a:lvl1pPr>
          </a:lstStyle>
          <a:p>
            <a:pPr lvl="0"/>
            <a:r>
              <a:rPr lang="pt-BR" dirty="0" smtClean="0"/>
              <a:t>Clique para inserir um texto</a:t>
            </a:r>
          </a:p>
        </p:txBody>
      </p:sp>
    </p:spTree>
    <p:extLst>
      <p:ext uri="{BB962C8B-B14F-4D97-AF65-F5344CB8AC3E}">
        <p14:creationId xmlns:p14="http://schemas.microsoft.com/office/powerpoint/2010/main" val="974029326"/>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1_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301752" y="228600"/>
            <a:ext cx="8534400" cy="968152"/>
          </a:xfrm>
        </p:spPr>
        <p:txBody>
          <a:bodyPr>
            <a:noAutofit/>
          </a:bodyPr>
          <a:lstStyle>
            <a:lvl1pPr>
              <a:defRPr sz="3600" b="1"/>
            </a:lvl1pPr>
          </a:lstStyle>
          <a:p>
            <a:r>
              <a:rPr kumimoji="0" lang="pt-BR" smtClean="0"/>
              <a:t>Clique para editar o título mestre</a:t>
            </a:r>
            <a:endParaRPr kumimoji="0" lang="en-US" dirty="0"/>
          </a:p>
        </p:txBody>
      </p:sp>
      <p:sp>
        <p:nvSpPr>
          <p:cNvPr id="10" name="Espaço Reservado para Conteúdo 9"/>
          <p:cNvSpPr>
            <a:spLocks noGrp="1"/>
          </p:cNvSpPr>
          <p:nvPr>
            <p:ph sz="quarter" idx="10" hasCustomPrompt="1"/>
          </p:nvPr>
        </p:nvSpPr>
        <p:spPr>
          <a:xfrm>
            <a:off x="227275" y="6210109"/>
            <a:ext cx="8617259" cy="459432"/>
          </a:xfrm>
        </p:spPr>
        <p:txBody>
          <a:bodyPr anchor="t">
            <a:normAutofit/>
          </a:bodyPr>
          <a:lstStyle>
            <a:lvl1pPr indent="0">
              <a:buFontTx/>
              <a:buNone/>
              <a:defRPr sz="1600">
                <a:solidFill>
                  <a:schemeClr val="bg1"/>
                </a:solidFill>
              </a:defRPr>
            </a:lvl1pPr>
          </a:lstStyle>
          <a:p>
            <a:pPr lvl="0"/>
            <a:r>
              <a:rPr lang="pt-BR" dirty="0" smtClean="0"/>
              <a:t>Clique para inserir um texto</a:t>
            </a:r>
          </a:p>
        </p:txBody>
      </p:sp>
    </p:spTree>
    <p:extLst>
      <p:ext uri="{BB962C8B-B14F-4D97-AF65-F5344CB8AC3E}">
        <p14:creationId xmlns:p14="http://schemas.microsoft.com/office/powerpoint/2010/main" val="974029326"/>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1_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301752" y="228600"/>
            <a:ext cx="8534400" cy="968152"/>
          </a:xfrm>
        </p:spPr>
        <p:txBody>
          <a:bodyPr>
            <a:noAutofit/>
          </a:bodyPr>
          <a:lstStyle>
            <a:lvl1pPr>
              <a:defRPr sz="3600" b="1"/>
            </a:lvl1pPr>
          </a:lstStyle>
          <a:p>
            <a:r>
              <a:rPr kumimoji="0" lang="pt-BR" smtClean="0"/>
              <a:t>Clique para editar o título mestre</a:t>
            </a:r>
            <a:endParaRPr kumimoji="0" lang="en-US" dirty="0"/>
          </a:p>
        </p:txBody>
      </p:sp>
      <p:sp>
        <p:nvSpPr>
          <p:cNvPr id="10" name="Espaço Reservado para Conteúdo 9"/>
          <p:cNvSpPr>
            <a:spLocks noGrp="1"/>
          </p:cNvSpPr>
          <p:nvPr>
            <p:ph sz="quarter" idx="10" hasCustomPrompt="1"/>
          </p:nvPr>
        </p:nvSpPr>
        <p:spPr>
          <a:xfrm>
            <a:off x="227275" y="6210109"/>
            <a:ext cx="8617259" cy="459432"/>
          </a:xfrm>
        </p:spPr>
        <p:txBody>
          <a:bodyPr anchor="t">
            <a:normAutofit/>
          </a:bodyPr>
          <a:lstStyle>
            <a:lvl1pPr indent="0">
              <a:buFontTx/>
              <a:buNone/>
              <a:defRPr sz="1600">
                <a:solidFill>
                  <a:schemeClr val="bg1"/>
                </a:solidFill>
              </a:defRPr>
            </a:lvl1pPr>
          </a:lstStyle>
          <a:p>
            <a:pPr lvl="0"/>
            <a:r>
              <a:rPr lang="pt-BR" dirty="0" smtClean="0"/>
              <a:t>Clique para inserir um texto</a:t>
            </a:r>
          </a:p>
        </p:txBody>
      </p:sp>
    </p:spTree>
    <p:extLst>
      <p:ext uri="{BB962C8B-B14F-4D97-AF65-F5344CB8AC3E}">
        <p14:creationId xmlns:p14="http://schemas.microsoft.com/office/powerpoint/2010/main" val="974029326"/>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1_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301752" y="228600"/>
            <a:ext cx="8534400" cy="968152"/>
          </a:xfrm>
        </p:spPr>
        <p:txBody>
          <a:bodyPr>
            <a:noAutofit/>
          </a:bodyPr>
          <a:lstStyle>
            <a:lvl1pPr>
              <a:defRPr sz="3600" b="1"/>
            </a:lvl1pPr>
          </a:lstStyle>
          <a:p>
            <a:r>
              <a:rPr kumimoji="0" lang="pt-BR" smtClean="0"/>
              <a:t>Clique para editar o título mestre</a:t>
            </a:r>
            <a:endParaRPr kumimoji="0" lang="en-US" dirty="0"/>
          </a:p>
        </p:txBody>
      </p:sp>
      <p:sp>
        <p:nvSpPr>
          <p:cNvPr id="10" name="Espaço Reservado para Conteúdo 9"/>
          <p:cNvSpPr>
            <a:spLocks noGrp="1"/>
          </p:cNvSpPr>
          <p:nvPr>
            <p:ph sz="quarter" idx="10" hasCustomPrompt="1"/>
          </p:nvPr>
        </p:nvSpPr>
        <p:spPr>
          <a:xfrm>
            <a:off x="227275" y="6210109"/>
            <a:ext cx="8617259" cy="459432"/>
          </a:xfrm>
        </p:spPr>
        <p:txBody>
          <a:bodyPr anchor="t">
            <a:normAutofit/>
          </a:bodyPr>
          <a:lstStyle>
            <a:lvl1pPr indent="0">
              <a:buFontTx/>
              <a:buNone/>
              <a:defRPr sz="1600">
                <a:solidFill>
                  <a:schemeClr val="bg1"/>
                </a:solidFill>
              </a:defRPr>
            </a:lvl1pPr>
          </a:lstStyle>
          <a:p>
            <a:pPr lvl="0"/>
            <a:r>
              <a:rPr lang="pt-BR" dirty="0" smtClean="0"/>
              <a:t>Clique para inserir um texto</a:t>
            </a:r>
          </a:p>
        </p:txBody>
      </p:sp>
    </p:spTree>
    <p:extLst>
      <p:ext uri="{BB962C8B-B14F-4D97-AF65-F5344CB8AC3E}">
        <p14:creationId xmlns:p14="http://schemas.microsoft.com/office/powerpoint/2010/main" val="974029326"/>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1_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301752" y="228600"/>
            <a:ext cx="8534400" cy="968152"/>
          </a:xfrm>
        </p:spPr>
        <p:txBody>
          <a:bodyPr>
            <a:noAutofit/>
          </a:bodyPr>
          <a:lstStyle>
            <a:lvl1pPr>
              <a:defRPr sz="3600" b="1"/>
            </a:lvl1pPr>
          </a:lstStyle>
          <a:p>
            <a:r>
              <a:rPr kumimoji="0" lang="pt-BR" smtClean="0"/>
              <a:t>Clique para editar o título mestre</a:t>
            </a:r>
            <a:endParaRPr kumimoji="0" lang="en-US" dirty="0"/>
          </a:p>
        </p:txBody>
      </p:sp>
      <p:sp>
        <p:nvSpPr>
          <p:cNvPr id="10" name="Espaço Reservado para Conteúdo 9"/>
          <p:cNvSpPr>
            <a:spLocks noGrp="1"/>
          </p:cNvSpPr>
          <p:nvPr>
            <p:ph sz="quarter" idx="10" hasCustomPrompt="1"/>
          </p:nvPr>
        </p:nvSpPr>
        <p:spPr>
          <a:xfrm>
            <a:off x="227275" y="6210109"/>
            <a:ext cx="8617259" cy="459432"/>
          </a:xfrm>
        </p:spPr>
        <p:txBody>
          <a:bodyPr anchor="t">
            <a:normAutofit/>
          </a:bodyPr>
          <a:lstStyle>
            <a:lvl1pPr indent="0">
              <a:buFontTx/>
              <a:buNone/>
              <a:defRPr sz="1600">
                <a:solidFill>
                  <a:schemeClr val="bg1"/>
                </a:solidFill>
              </a:defRPr>
            </a:lvl1pPr>
          </a:lstStyle>
          <a:p>
            <a:pPr lvl="0"/>
            <a:r>
              <a:rPr lang="pt-BR" dirty="0" smtClean="0"/>
              <a:t>Clique para inserir um texto</a:t>
            </a:r>
          </a:p>
        </p:txBody>
      </p:sp>
    </p:spTree>
    <p:extLst>
      <p:ext uri="{BB962C8B-B14F-4D97-AF65-F5344CB8AC3E}">
        <p14:creationId xmlns:p14="http://schemas.microsoft.com/office/powerpoint/2010/main" val="974029326"/>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r>
              <a:rPr lang="pt-BR" smtClean="0"/>
              <a:t>Clique para editar o título mestre</a:t>
            </a:r>
            <a:endParaRPr lang="en-US" dirty="0"/>
          </a:p>
        </p:txBody>
      </p:sp>
      <p:sp>
        <p:nvSpPr>
          <p:cNvPr id="8" name="Rectangle 8"/>
          <p:cNvSpPr>
            <a:spLocks noGrp="1"/>
          </p:cNvSpPr>
          <p:nvPr>
            <p:ph type="body" sz="quarter" idx="13" hasCustomPrompt="1"/>
          </p:nvPr>
        </p:nvSpPr>
        <p:spPr>
          <a:xfrm>
            <a:off x="304800" y="304800"/>
            <a:ext cx="8077200" cy="914400"/>
          </a:xfrm>
          <a:solidFill>
            <a:schemeClr val="accent6">
              <a:shade val="75000"/>
            </a:schemeClr>
          </a:solidFill>
        </p:spPr>
        <p:txBody>
          <a:bodyPr>
            <a:noAutofit/>
          </a:bodyPr>
          <a:lstStyle>
            <a:lvl1pPr marL="0" indent="0">
              <a:buFontTx/>
              <a:buNone/>
              <a:defRPr sz="2800" b="1">
                <a:solidFill>
                  <a:schemeClr val="bg1"/>
                </a:solidFill>
              </a:defRPr>
            </a:lvl1pPr>
            <a:extLst/>
          </a:lstStyle>
          <a:p>
            <a:pPr lvl="0"/>
            <a:r>
              <a:rPr lang="en-US" dirty="0" smtClean="0"/>
              <a:t>Click to add heading</a:t>
            </a:r>
            <a:endParaRPr lang="en-US" dirty="0"/>
          </a:p>
        </p:txBody>
      </p:sp>
      <p:sp>
        <p:nvSpPr>
          <p:cNvPr id="11" name="Rectangle 11"/>
          <p:cNvSpPr>
            <a:spLocks noGrp="1"/>
          </p:cNvSpPr>
          <p:nvPr>
            <p:ph sz="quarter" idx="15"/>
          </p:nvPr>
        </p:nvSpPr>
        <p:spPr>
          <a:xfrm>
            <a:off x="304800" y="1295400"/>
            <a:ext cx="8077200" cy="4419600"/>
          </a:xfrm>
        </p:spPr>
        <p:txBody>
          <a:bodyPr>
            <a:normAutofit/>
          </a:bodyPr>
          <a:lstStyle>
            <a:lvl1pPr marL="0" indent="0">
              <a:buFontTx/>
              <a:buNone/>
              <a:defRPr sz="2800"/>
            </a:lvl1pPr>
            <a:lvl2pPr marL="457200" indent="0">
              <a:buFontTx/>
              <a:buNone/>
              <a:defRPr sz="2800"/>
            </a:lvl2pPr>
            <a:lvl3pPr marL="914400" indent="0">
              <a:buFontTx/>
              <a:buNone/>
              <a:defRPr sz="2800"/>
            </a:lvl3pPr>
            <a:lvl4pPr marL="1371600" indent="0">
              <a:buFontTx/>
              <a:buNone/>
              <a:defRPr sz="2800"/>
            </a:lvl4pPr>
            <a:lvl5pPr marL="1828800" indent="0">
              <a:buFontTx/>
              <a:buNone/>
              <a:defRPr sz="2800"/>
            </a:lvl5pPr>
            <a:extLs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9" name="Rectangle 9"/>
          <p:cNvSpPr>
            <a:spLocks noGrp="1"/>
          </p:cNvSpPr>
          <p:nvPr>
            <p:ph type="dt" sz="half" idx="16"/>
          </p:nvPr>
        </p:nvSpPr>
        <p:spPr/>
        <p:txBody>
          <a:bodyPr/>
          <a:lstStyle>
            <a:extLst/>
          </a:lstStyle>
          <a:p>
            <a:pPr algn="r"/>
            <a:fld id="{828FD173-2CB3-4214-8741-970D8D476901}" type="datetime1">
              <a:rPr lang="en-US" smtClean="0"/>
              <a:pPr algn="r"/>
              <a:t>11/21/2013</a:t>
            </a:fld>
            <a:endParaRPr lang="en-US"/>
          </a:p>
        </p:txBody>
      </p:sp>
      <p:sp>
        <p:nvSpPr>
          <p:cNvPr id="13" name="Rectangle 20"/>
          <p:cNvSpPr>
            <a:spLocks noGrp="1"/>
          </p:cNvSpPr>
          <p:nvPr>
            <p:ph type="ftr" sz="quarter" idx="3"/>
          </p:nvPr>
        </p:nvSpPr>
        <p:spPr>
          <a:xfrm>
            <a:off x="1295400" y="6504916"/>
            <a:ext cx="4800600" cy="304800"/>
          </a:xfrm>
          <a:prstGeom prst="rect">
            <a:avLst/>
          </a:prstGeom>
        </p:spPr>
        <p:txBody>
          <a:bodyPr/>
          <a:lstStyle>
            <a:lvl1pPr>
              <a:defRPr sz="1400"/>
            </a:lvl1pPr>
            <a:extLst/>
          </a:lstStyle>
          <a:p>
            <a:r>
              <a:rPr lang="en-US" dirty="0" smtClean="0"/>
              <a:t>III CIKI Porto </a:t>
            </a:r>
            <a:r>
              <a:rPr lang="en-US" dirty="0" err="1" smtClean="0"/>
              <a:t>Alegre</a:t>
            </a:r>
            <a:r>
              <a:rPr lang="en-US" dirty="0" smtClean="0"/>
              <a:t>, </a:t>
            </a:r>
            <a:r>
              <a:rPr lang="en-US" dirty="0" err="1" smtClean="0"/>
              <a:t>Novembro</a:t>
            </a:r>
            <a:r>
              <a:rPr lang="en-US" dirty="0" smtClean="0"/>
              <a:t> 2013 Rosina Weber, PhD</a:t>
            </a:r>
            <a:endParaRPr lang="en-US" dirty="0"/>
          </a:p>
        </p:txBody>
      </p:sp>
    </p:spTree>
    <p:extLst>
      <p:ext uri="{BB962C8B-B14F-4D97-AF65-F5344CB8AC3E}">
        <p14:creationId xmlns:p14="http://schemas.microsoft.com/office/powerpoint/2010/main" val="1620595452"/>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63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63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64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64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65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655.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660.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66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663.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66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66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66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66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668.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669.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670.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67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67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67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67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67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67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67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67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67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68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68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682.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683.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68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68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68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68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68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68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69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69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69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69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69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695.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696.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697.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69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69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70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70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70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70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70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70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70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70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708.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709.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710.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711.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712.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713.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71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715.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71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71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71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71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720.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721.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722.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72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72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72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72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7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72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7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73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73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73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73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734.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735.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736.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73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73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73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74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74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74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74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74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74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74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747.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748.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749.xml><?xml version="1.0" encoding="utf-8"?>
<p:sldLayout xmlns:a="http://schemas.openxmlformats.org/drawingml/2006/main" xmlns:r="http://schemas.openxmlformats.org/officeDocument/2006/relationships" xmlns:p="http://schemas.openxmlformats.org/presentationml/2006/main" preserve="1">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r>
              <a:rPr lang="pt-BR" smtClean="0"/>
              <a:t>Clique para editar o título mestre</a:t>
            </a:r>
            <a:endParaRPr lang="en-US" dirty="0"/>
          </a:p>
        </p:txBody>
      </p:sp>
      <p:sp>
        <p:nvSpPr>
          <p:cNvPr id="8" name="Rectangle 8"/>
          <p:cNvSpPr>
            <a:spLocks noGrp="1"/>
          </p:cNvSpPr>
          <p:nvPr>
            <p:ph type="body" sz="quarter" idx="13" hasCustomPrompt="1"/>
          </p:nvPr>
        </p:nvSpPr>
        <p:spPr>
          <a:xfrm>
            <a:off x="304800" y="304800"/>
            <a:ext cx="8077200" cy="914400"/>
          </a:xfrm>
          <a:solidFill>
            <a:schemeClr val="accent6">
              <a:shade val="75000"/>
            </a:schemeClr>
          </a:solidFill>
        </p:spPr>
        <p:txBody>
          <a:bodyPr>
            <a:noAutofit/>
          </a:bodyPr>
          <a:lstStyle>
            <a:lvl1pPr marL="0" indent="0">
              <a:buFontTx/>
              <a:buNone/>
              <a:defRPr sz="2800" b="1">
                <a:solidFill>
                  <a:schemeClr val="bg1"/>
                </a:solidFill>
              </a:defRPr>
            </a:lvl1pPr>
            <a:extLst/>
          </a:lstStyle>
          <a:p>
            <a:pPr lvl="0"/>
            <a:r>
              <a:rPr lang="en-US" dirty="0" smtClean="0"/>
              <a:t>Click to add heading</a:t>
            </a:r>
            <a:endParaRPr lang="en-US" dirty="0"/>
          </a:p>
        </p:txBody>
      </p:sp>
      <p:sp>
        <p:nvSpPr>
          <p:cNvPr id="11" name="Rectangle 11"/>
          <p:cNvSpPr>
            <a:spLocks noGrp="1"/>
          </p:cNvSpPr>
          <p:nvPr>
            <p:ph sz="quarter" idx="15"/>
          </p:nvPr>
        </p:nvSpPr>
        <p:spPr>
          <a:xfrm>
            <a:off x="304800" y="1295400"/>
            <a:ext cx="8077200" cy="4419600"/>
          </a:xfrm>
        </p:spPr>
        <p:txBody>
          <a:bodyPr>
            <a:normAutofit/>
          </a:bodyPr>
          <a:lstStyle>
            <a:lvl1pPr marL="0" indent="0">
              <a:buFontTx/>
              <a:buNone/>
              <a:defRPr sz="2800"/>
            </a:lvl1pPr>
            <a:lvl2pPr marL="457200" indent="0">
              <a:buFontTx/>
              <a:buNone/>
              <a:defRPr sz="2800"/>
            </a:lvl2pPr>
            <a:lvl3pPr marL="914400" indent="0">
              <a:buFontTx/>
              <a:buNone/>
              <a:defRPr sz="2800"/>
            </a:lvl3pPr>
            <a:lvl4pPr marL="1371600" indent="0">
              <a:buFontTx/>
              <a:buNone/>
              <a:defRPr sz="2800"/>
            </a:lvl4pPr>
            <a:lvl5pPr marL="1828800" indent="0">
              <a:buFontTx/>
              <a:buNone/>
              <a:defRPr sz="2800"/>
            </a:lvl5pPr>
            <a:extLs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9" name="Rectangle 9"/>
          <p:cNvSpPr>
            <a:spLocks noGrp="1"/>
          </p:cNvSpPr>
          <p:nvPr>
            <p:ph type="dt" sz="half" idx="16"/>
          </p:nvPr>
        </p:nvSpPr>
        <p:spPr/>
        <p:txBody>
          <a:bodyPr/>
          <a:lstStyle>
            <a:extLst/>
          </a:lstStyle>
          <a:p>
            <a:pPr algn="r"/>
            <a:fld id="{828FD173-2CB3-4214-8741-970D8D476901}" type="datetime1">
              <a:rPr lang="en-US" smtClean="0"/>
              <a:pPr algn="r"/>
              <a:t>11/21/2013</a:t>
            </a:fld>
            <a:endParaRPr lang="en-US"/>
          </a:p>
        </p:txBody>
      </p:sp>
      <p:sp>
        <p:nvSpPr>
          <p:cNvPr id="13" name="Rectangle 20"/>
          <p:cNvSpPr>
            <a:spLocks noGrp="1"/>
          </p:cNvSpPr>
          <p:nvPr>
            <p:ph type="ftr" sz="quarter" idx="3"/>
          </p:nvPr>
        </p:nvSpPr>
        <p:spPr>
          <a:xfrm>
            <a:off x="1295400" y="6504916"/>
            <a:ext cx="4800600" cy="304800"/>
          </a:xfrm>
          <a:prstGeom prst="rect">
            <a:avLst/>
          </a:prstGeom>
        </p:spPr>
        <p:txBody>
          <a:bodyPr/>
          <a:lstStyle>
            <a:lvl1pPr>
              <a:defRPr sz="1400"/>
            </a:lvl1pPr>
            <a:extLst/>
          </a:lstStyle>
          <a:p>
            <a:r>
              <a:rPr lang="en-US" dirty="0" smtClean="0"/>
              <a:t>III CIKI Porto </a:t>
            </a:r>
            <a:r>
              <a:rPr lang="en-US" dirty="0" err="1" smtClean="0"/>
              <a:t>Alegre</a:t>
            </a:r>
            <a:r>
              <a:rPr lang="en-US" dirty="0" smtClean="0"/>
              <a:t>, </a:t>
            </a:r>
            <a:r>
              <a:rPr lang="en-US" dirty="0" err="1" smtClean="0"/>
              <a:t>Novembro</a:t>
            </a:r>
            <a:r>
              <a:rPr lang="en-US" dirty="0" smtClean="0"/>
              <a:t> 2013 Rosina Weber, PhD</a:t>
            </a:r>
            <a:endParaRPr lang="en-US" dirty="0"/>
          </a:p>
        </p:txBody>
      </p:sp>
    </p:spTree>
    <p:extLst>
      <p:ext uri="{BB962C8B-B14F-4D97-AF65-F5344CB8AC3E}">
        <p14:creationId xmlns:p14="http://schemas.microsoft.com/office/powerpoint/2010/main" val="16205954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750.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751.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752.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753.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75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755.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75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75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75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75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760.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761.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762.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763.xml><?xml version="1.0" encoding="utf-8"?>
<p:sldLayout xmlns:a="http://schemas.openxmlformats.org/drawingml/2006/main" xmlns:r="http://schemas.openxmlformats.org/officeDocument/2006/relationships" xmlns:p="http://schemas.openxmlformats.org/presentationml/2006/main" preserve="1">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r>
              <a:rPr lang="pt-BR" smtClean="0"/>
              <a:t>Clique para editar o título mestre</a:t>
            </a:r>
            <a:endParaRPr lang="en-US" dirty="0"/>
          </a:p>
        </p:txBody>
      </p:sp>
      <p:sp>
        <p:nvSpPr>
          <p:cNvPr id="8" name="Rectangle 8"/>
          <p:cNvSpPr>
            <a:spLocks noGrp="1"/>
          </p:cNvSpPr>
          <p:nvPr>
            <p:ph type="body" sz="quarter" idx="13" hasCustomPrompt="1"/>
          </p:nvPr>
        </p:nvSpPr>
        <p:spPr>
          <a:xfrm>
            <a:off x="304800" y="304800"/>
            <a:ext cx="8077200" cy="914400"/>
          </a:xfrm>
          <a:solidFill>
            <a:schemeClr val="accent6">
              <a:shade val="75000"/>
            </a:schemeClr>
          </a:solidFill>
        </p:spPr>
        <p:txBody>
          <a:bodyPr>
            <a:noAutofit/>
          </a:bodyPr>
          <a:lstStyle>
            <a:lvl1pPr marL="0" indent="0">
              <a:buFontTx/>
              <a:buNone/>
              <a:defRPr sz="2800" b="1">
                <a:solidFill>
                  <a:schemeClr val="bg1"/>
                </a:solidFill>
              </a:defRPr>
            </a:lvl1pPr>
            <a:extLst/>
          </a:lstStyle>
          <a:p>
            <a:pPr lvl="0"/>
            <a:r>
              <a:rPr lang="en-US" dirty="0" smtClean="0"/>
              <a:t>Click to add heading</a:t>
            </a:r>
            <a:endParaRPr lang="en-US" dirty="0"/>
          </a:p>
        </p:txBody>
      </p:sp>
      <p:sp>
        <p:nvSpPr>
          <p:cNvPr id="11" name="Rectangle 11"/>
          <p:cNvSpPr>
            <a:spLocks noGrp="1"/>
          </p:cNvSpPr>
          <p:nvPr>
            <p:ph sz="quarter" idx="15"/>
          </p:nvPr>
        </p:nvSpPr>
        <p:spPr>
          <a:xfrm>
            <a:off x="304800" y="1295400"/>
            <a:ext cx="8077200" cy="4419600"/>
          </a:xfrm>
        </p:spPr>
        <p:txBody>
          <a:bodyPr>
            <a:normAutofit/>
          </a:bodyPr>
          <a:lstStyle>
            <a:lvl1pPr marL="0" indent="0">
              <a:buFontTx/>
              <a:buNone/>
              <a:defRPr sz="2800"/>
            </a:lvl1pPr>
            <a:lvl2pPr marL="457200" indent="0">
              <a:buFontTx/>
              <a:buNone/>
              <a:defRPr sz="2800"/>
            </a:lvl2pPr>
            <a:lvl3pPr marL="914400" indent="0">
              <a:buFontTx/>
              <a:buNone/>
              <a:defRPr sz="2800"/>
            </a:lvl3pPr>
            <a:lvl4pPr marL="1371600" indent="0">
              <a:buFontTx/>
              <a:buNone/>
              <a:defRPr sz="2800"/>
            </a:lvl4pPr>
            <a:lvl5pPr marL="1828800" indent="0">
              <a:buFontTx/>
              <a:buNone/>
              <a:defRPr sz="2800"/>
            </a:lvl5pPr>
            <a:extLs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9" name="Rectangle 9"/>
          <p:cNvSpPr>
            <a:spLocks noGrp="1"/>
          </p:cNvSpPr>
          <p:nvPr>
            <p:ph type="dt" sz="half" idx="16"/>
          </p:nvPr>
        </p:nvSpPr>
        <p:spPr/>
        <p:txBody>
          <a:bodyPr/>
          <a:lstStyle>
            <a:extLst/>
          </a:lstStyle>
          <a:p>
            <a:pPr algn="r"/>
            <a:fld id="{828FD173-2CB3-4214-8741-970D8D476901}" type="datetime1">
              <a:rPr lang="en-US" smtClean="0"/>
              <a:pPr algn="r"/>
              <a:t>11/21/2013</a:t>
            </a:fld>
            <a:endParaRPr lang="en-US"/>
          </a:p>
        </p:txBody>
      </p:sp>
      <p:sp>
        <p:nvSpPr>
          <p:cNvPr id="13" name="Rectangle 20"/>
          <p:cNvSpPr>
            <a:spLocks noGrp="1"/>
          </p:cNvSpPr>
          <p:nvPr>
            <p:ph type="ftr" sz="quarter" idx="3"/>
          </p:nvPr>
        </p:nvSpPr>
        <p:spPr>
          <a:xfrm>
            <a:off x="1295400" y="6504916"/>
            <a:ext cx="4800600" cy="304800"/>
          </a:xfrm>
          <a:prstGeom prst="rect">
            <a:avLst/>
          </a:prstGeom>
        </p:spPr>
        <p:txBody>
          <a:bodyPr/>
          <a:lstStyle>
            <a:lvl1pPr>
              <a:defRPr sz="1400"/>
            </a:lvl1pPr>
            <a:extLst/>
          </a:lstStyle>
          <a:p>
            <a:r>
              <a:rPr lang="en-US" dirty="0" smtClean="0"/>
              <a:t>III CIKI Porto </a:t>
            </a:r>
            <a:r>
              <a:rPr lang="en-US" dirty="0" err="1" smtClean="0"/>
              <a:t>Alegre</a:t>
            </a:r>
            <a:r>
              <a:rPr lang="en-US" dirty="0" smtClean="0"/>
              <a:t>, </a:t>
            </a:r>
            <a:r>
              <a:rPr lang="en-US" dirty="0" err="1" smtClean="0"/>
              <a:t>Novembro</a:t>
            </a:r>
            <a:r>
              <a:rPr lang="en-US" dirty="0" smtClean="0"/>
              <a:t> 2013 Rosina Weber, PhD</a:t>
            </a:r>
            <a:endParaRPr lang="en-US" dirty="0"/>
          </a:p>
        </p:txBody>
      </p:sp>
    </p:spTree>
    <p:extLst>
      <p:ext uri="{BB962C8B-B14F-4D97-AF65-F5344CB8AC3E}">
        <p14:creationId xmlns:p14="http://schemas.microsoft.com/office/powerpoint/2010/main" val="1620595452"/>
      </p:ext>
    </p:extLst>
  </p:cSld>
  <p:clrMapOvr>
    <a:masterClrMapping/>
  </p:clrMapOvr>
</p:sldLayout>
</file>

<file path=ppt/slideLayouts/slideLayout76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76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76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76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76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76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77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77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77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77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77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775.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776.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777.xml><?xml version="1.0" encoding="utf-8"?>
<p:sldLayout xmlns:a="http://schemas.openxmlformats.org/drawingml/2006/main" xmlns:r="http://schemas.openxmlformats.org/officeDocument/2006/relationships" xmlns:p="http://schemas.openxmlformats.org/presentationml/2006/main" preserve="1">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r>
              <a:rPr lang="pt-BR" smtClean="0"/>
              <a:t>Clique para editar o título mestre</a:t>
            </a:r>
            <a:endParaRPr lang="en-US" dirty="0"/>
          </a:p>
        </p:txBody>
      </p:sp>
      <p:sp>
        <p:nvSpPr>
          <p:cNvPr id="8" name="Rectangle 8"/>
          <p:cNvSpPr>
            <a:spLocks noGrp="1"/>
          </p:cNvSpPr>
          <p:nvPr>
            <p:ph type="body" sz="quarter" idx="13" hasCustomPrompt="1"/>
          </p:nvPr>
        </p:nvSpPr>
        <p:spPr>
          <a:xfrm>
            <a:off x="304800" y="304800"/>
            <a:ext cx="8077200" cy="914400"/>
          </a:xfrm>
          <a:solidFill>
            <a:schemeClr val="accent6">
              <a:shade val="75000"/>
            </a:schemeClr>
          </a:solidFill>
        </p:spPr>
        <p:txBody>
          <a:bodyPr>
            <a:noAutofit/>
          </a:bodyPr>
          <a:lstStyle>
            <a:lvl1pPr marL="0" indent="0">
              <a:buFontTx/>
              <a:buNone/>
              <a:defRPr sz="2800" b="1">
                <a:solidFill>
                  <a:schemeClr val="bg1"/>
                </a:solidFill>
              </a:defRPr>
            </a:lvl1pPr>
            <a:extLst/>
          </a:lstStyle>
          <a:p>
            <a:pPr lvl="0"/>
            <a:r>
              <a:rPr lang="en-US" dirty="0" smtClean="0"/>
              <a:t>Click to add heading</a:t>
            </a:r>
            <a:endParaRPr lang="en-US" dirty="0"/>
          </a:p>
        </p:txBody>
      </p:sp>
      <p:sp>
        <p:nvSpPr>
          <p:cNvPr id="11" name="Rectangle 11"/>
          <p:cNvSpPr>
            <a:spLocks noGrp="1"/>
          </p:cNvSpPr>
          <p:nvPr>
            <p:ph sz="quarter" idx="15"/>
          </p:nvPr>
        </p:nvSpPr>
        <p:spPr>
          <a:xfrm>
            <a:off x="304800" y="1295400"/>
            <a:ext cx="8077200" cy="4419600"/>
          </a:xfrm>
        </p:spPr>
        <p:txBody>
          <a:bodyPr>
            <a:normAutofit/>
          </a:bodyPr>
          <a:lstStyle>
            <a:lvl1pPr marL="0" indent="0">
              <a:buFontTx/>
              <a:buNone/>
              <a:defRPr sz="2800"/>
            </a:lvl1pPr>
            <a:lvl2pPr marL="457200" indent="0">
              <a:buFontTx/>
              <a:buNone/>
              <a:defRPr sz="2800"/>
            </a:lvl2pPr>
            <a:lvl3pPr marL="914400" indent="0">
              <a:buFontTx/>
              <a:buNone/>
              <a:defRPr sz="2800"/>
            </a:lvl3pPr>
            <a:lvl4pPr marL="1371600" indent="0">
              <a:buFontTx/>
              <a:buNone/>
              <a:defRPr sz="2800"/>
            </a:lvl4pPr>
            <a:lvl5pPr marL="1828800" indent="0">
              <a:buFontTx/>
              <a:buNone/>
              <a:defRPr sz="2800"/>
            </a:lvl5pPr>
            <a:extLs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9" name="Rectangle 9"/>
          <p:cNvSpPr>
            <a:spLocks noGrp="1"/>
          </p:cNvSpPr>
          <p:nvPr>
            <p:ph type="dt" sz="half" idx="16"/>
          </p:nvPr>
        </p:nvSpPr>
        <p:spPr/>
        <p:txBody>
          <a:bodyPr/>
          <a:lstStyle>
            <a:extLst/>
          </a:lstStyle>
          <a:p>
            <a:pPr algn="r"/>
            <a:fld id="{828FD173-2CB3-4214-8741-970D8D476901}" type="datetime1">
              <a:rPr lang="en-US" smtClean="0"/>
              <a:pPr algn="r"/>
              <a:t>11/21/2013</a:t>
            </a:fld>
            <a:endParaRPr lang="en-US"/>
          </a:p>
        </p:txBody>
      </p:sp>
      <p:sp>
        <p:nvSpPr>
          <p:cNvPr id="13" name="Rectangle 20"/>
          <p:cNvSpPr>
            <a:spLocks noGrp="1"/>
          </p:cNvSpPr>
          <p:nvPr>
            <p:ph type="ftr" sz="quarter" idx="3"/>
          </p:nvPr>
        </p:nvSpPr>
        <p:spPr>
          <a:xfrm>
            <a:off x="1295400" y="6504916"/>
            <a:ext cx="4800600" cy="304800"/>
          </a:xfrm>
          <a:prstGeom prst="rect">
            <a:avLst/>
          </a:prstGeom>
        </p:spPr>
        <p:txBody>
          <a:bodyPr/>
          <a:lstStyle>
            <a:lvl1pPr>
              <a:defRPr sz="1400"/>
            </a:lvl1pPr>
            <a:extLst/>
          </a:lstStyle>
          <a:p>
            <a:r>
              <a:rPr lang="en-US" dirty="0" smtClean="0"/>
              <a:t>III CIKI Porto </a:t>
            </a:r>
            <a:r>
              <a:rPr lang="en-US" dirty="0" err="1" smtClean="0"/>
              <a:t>Alegre</a:t>
            </a:r>
            <a:r>
              <a:rPr lang="en-US" dirty="0" smtClean="0"/>
              <a:t>, </a:t>
            </a:r>
            <a:r>
              <a:rPr lang="en-US" dirty="0" err="1" smtClean="0"/>
              <a:t>Novembro</a:t>
            </a:r>
            <a:r>
              <a:rPr lang="en-US" dirty="0" smtClean="0"/>
              <a:t> 2013 Rosina Weber, PhD</a:t>
            </a:r>
            <a:endParaRPr lang="en-US" dirty="0"/>
          </a:p>
        </p:txBody>
      </p:sp>
    </p:spTree>
    <p:extLst>
      <p:ext uri="{BB962C8B-B14F-4D97-AF65-F5344CB8AC3E}">
        <p14:creationId xmlns:p14="http://schemas.microsoft.com/office/powerpoint/2010/main" val="1620595452"/>
      </p:ext>
    </p:extLst>
  </p:cSld>
  <p:clrMapOvr>
    <a:masterClrMapping/>
  </p:clrMapOvr>
</p:sldLayout>
</file>

<file path=ppt/slideLayouts/slideLayout778.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779.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780.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781.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78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783.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78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78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78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78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788.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789.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790.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79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79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79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79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79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79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79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79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79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80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80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802.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803.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80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80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80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80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80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80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81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81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81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81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81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815.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816.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817.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81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81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82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82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82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82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82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82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82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82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828.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829.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830.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831.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832.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833.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83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835.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83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83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83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83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840.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841.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842.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84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84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84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84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84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84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84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85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85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85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85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854.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855.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856.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85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85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85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86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86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86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86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86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86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86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867.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868.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869.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870.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871.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872.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87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87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87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87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87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87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879.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880.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881.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88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88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88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88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88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88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88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88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89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89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4804268"/>
      </p:ext>
    </p:extLst>
  </p:cSld>
  <p:clrMapOvr>
    <a:masterClrMapping/>
  </p:clrMapOvr>
</p:sldLayout>
</file>

<file path=ppt/slideLayouts/slideLayout89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5228577"/>
      </p:ext>
    </p:extLst>
  </p:cSld>
  <p:clrMapOvr>
    <a:masterClrMapping/>
  </p:clrMapOvr>
</p:sldLayout>
</file>

<file path=ppt/slideLayouts/slideLayout893.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894.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895.xml><?xml version="1.0" encoding="utf-8"?>
<p:sldLayout xmlns:a="http://schemas.openxmlformats.org/drawingml/2006/main" xmlns:r="http://schemas.openxmlformats.org/officeDocument/2006/relationships" xmlns:p="http://schemas.openxmlformats.org/presentationml/2006/main" preserve="1" userDrawn="1">
  <p:cSld name="1_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301752" y="228600"/>
            <a:ext cx="8534400" cy="968152"/>
          </a:xfrm>
        </p:spPr>
        <p:txBody>
          <a:bodyPr>
            <a:noAutofit/>
          </a:bodyPr>
          <a:lstStyle>
            <a:lvl1pPr>
              <a:defRPr sz="3600" b="1"/>
            </a:lvl1pPr>
          </a:lstStyle>
          <a:p>
            <a:r>
              <a:rPr kumimoji="0" lang="pt-BR" smtClean="0"/>
              <a:t>Clique para editar o título mestre</a:t>
            </a:r>
            <a:endParaRPr kumimoji="0" lang="en-US" dirty="0"/>
          </a:p>
        </p:txBody>
      </p:sp>
      <p:sp>
        <p:nvSpPr>
          <p:cNvPr id="10" name="Espaço Reservado para Conteúdo 9"/>
          <p:cNvSpPr>
            <a:spLocks noGrp="1"/>
          </p:cNvSpPr>
          <p:nvPr>
            <p:ph sz="quarter" idx="10" hasCustomPrompt="1"/>
          </p:nvPr>
        </p:nvSpPr>
        <p:spPr>
          <a:xfrm>
            <a:off x="227275" y="6210109"/>
            <a:ext cx="8617259" cy="459432"/>
          </a:xfrm>
        </p:spPr>
        <p:txBody>
          <a:bodyPr anchor="t">
            <a:normAutofit/>
          </a:bodyPr>
          <a:lstStyle>
            <a:lvl1pPr indent="0">
              <a:buFontTx/>
              <a:buNone/>
              <a:defRPr sz="1600">
                <a:solidFill>
                  <a:schemeClr val="bg1"/>
                </a:solidFill>
              </a:defRPr>
            </a:lvl1pPr>
          </a:lstStyle>
          <a:p>
            <a:pPr lvl="0"/>
            <a:r>
              <a:rPr lang="pt-BR" dirty="0" smtClean="0"/>
              <a:t>Clique para inserir um texto</a:t>
            </a:r>
          </a:p>
        </p:txBody>
      </p:sp>
    </p:spTree>
    <p:extLst>
      <p:ext uri="{BB962C8B-B14F-4D97-AF65-F5344CB8AC3E}">
        <p14:creationId xmlns:p14="http://schemas.microsoft.com/office/powerpoint/2010/main" val="974029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5463372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p:spPr>
        <p:txBody>
          <a:bodyPr>
            <a:normAutofit/>
          </a:bodyPr>
          <a:lstStyle>
            <a:lvl1pPr marL="0" indent="0">
              <a:buNone/>
              <a:defRPr sz="2400" baseline="0"/>
            </a:lvl1pPr>
          </a:lstStyle>
          <a:p>
            <a:pPr lvl="0"/>
            <a:r>
              <a:rPr lang="pt-BR" smtClean="0"/>
              <a:t>Clique para editar o texto mestre</a:t>
            </a:r>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
        <p:nvSpPr>
          <p:cNvPr id="7" name="Text Box 5"/>
          <p:cNvSpPr txBox="1">
            <a:spLocks noChangeArrowheads="1"/>
          </p:cNvSpPr>
          <p:nvPr/>
        </p:nvSpPr>
        <p:spPr bwMode="auto">
          <a:xfrm>
            <a:off x="5580063" y="188913"/>
            <a:ext cx="3278187"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Aula 1</a:t>
            </a:r>
            <a:r>
              <a:rPr lang="pt-BR" sz="1400" dirty="0">
                <a:solidFill>
                  <a:srgbClr val="004F6D"/>
                </a:solidFill>
                <a:latin typeface="Estrangelo Edessa" pitchFamily="66" charset="0"/>
                <a:ea typeface="Tahoma" pitchFamily="34" charset="0"/>
                <a:cs typeface="Tahoma" pitchFamily="34" charset="0"/>
              </a:rPr>
              <a:t> – Sociedade do Conhecimento</a:t>
            </a:r>
            <a:endParaRPr lang="pt-BR" sz="1400" dirty="0">
              <a:solidFill>
                <a:prstClr val="black"/>
              </a:solidFill>
              <a:latin typeface="Estrangelo Edessa" pitchFamily="66" charset="0"/>
              <a:ea typeface="Tahoma" pitchFamily="34" charset="0"/>
              <a:cs typeface="Tahoma" pitchFamily="34" charset="0"/>
            </a:endParaRPr>
          </a:p>
        </p:txBody>
      </p:sp>
      <p:sp>
        <p:nvSpPr>
          <p:cNvPr id="8" name="Text Box 6"/>
          <p:cNvSpPr txBox="1">
            <a:spLocks noChangeArrowheads="1"/>
          </p:cNvSpPr>
          <p:nvPr/>
        </p:nvSpPr>
        <p:spPr bwMode="auto">
          <a:xfrm>
            <a:off x="473070" y="6429396"/>
            <a:ext cx="3313112" cy="307777"/>
          </a:xfrm>
          <a:prstGeom prst="rect">
            <a:avLst/>
          </a:prstGeom>
          <a:noFill/>
          <a:ln w="9525">
            <a:noFill/>
            <a:miter lim="800000"/>
            <a:headEnd/>
            <a:tailEnd/>
          </a:ln>
        </p:spPr>
        <p:txBody>
          <a:bodyPr>
            <a:spAutoFit/>
          </a:bodyPr>
          <a:lstStyle/>
          <a:p>
            <a:r>
              <a:rPr lang="pt-BR" sz="1400" b="1" dirty="0">
                <a:solidFill>
                  <a:srgbClr val="004F6D"/>
                </a:solidFill>
                <a:latin typeface="Estrangelo Edessa" pitchFamily="66" charset="0"/>
                <a:ea typeface="Tahoma" pitchFamily="34" charset="0"/>
                <a:cs typeface="Tahoma" pitchFamily="34" charset="0"/>
              </a:rPr>
              <a:t>Unidade 1</a:t>
            </a:r>
            <a:r>
              <a:rPr lang="pt-BR" sz="1400" dirty="0">
                <a:solidFill>
                  <a:srgbClr val="004F6D"/>
                </a:solidFill>
                <a:latin typeface="Estrangelo Edessa" pitchFamily="66" charset="0"/>
                <a:ea typeface="Tahoma" pitchFamily="34" charset="0"/>
                <a:cs typeface="Tahoma" pitchFamily="34" charset="0"/>
              </a:rPr>
              <a:t> – </a:t>
            </a:r>
            <a:r>
              <a:rPr lang="pt-BR" sz="1400" dirty="0">
                <a:solidFill>
                  <a:srgbClr val="004F6D"/>
                </a:solidFill>
                <a:latin typeface="Calibri"/>
                <a:ea typeface="Tahoma" pitchFamily="34" charset="0"/>
                <a:cs typeface="Tahoma" pitchFamily="34" charset="0"/>
              </a:rPr>
              <a:t>Gestão do Conhecimento</a:t>
            </a:r>
            <a:endParaRPr lang="pt-BR" sz="1400"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65095181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785794"/>
            <a:ext cx="8501122" cy="5340369"/>
          </a:xfrm>
          <a:prstGeom prst="rect">
            <a:avLst/>
          </a:prstGeom>
        </p:spPr>
        <p:txBody>
          <a:bodyPr>
            <a:normAutofit/>
          </a:bodyPr>
          <a:lstStyle>
            <a:lvl1pPr marL="0" indent="0">
              <a:buNone/>
              <a:defRPr sz="2400" baseline="0"/>
            </a:lvl1pPr>
          </a:lstStyle>
          <a:p>
            <a:pPr lvl="0"/>
            <a:r>
              <a:rPr lang="pt-BR" smtClean="0"/>
              <a:t>Clique para editar o texto mestre</a:t>
            </a:r>
          </a:p>
        </p:txBody>
      </p:sp>
    </p:spTree>
    <p:extLst>
      <p:ext uri="{BB962C8B-B14F-4D97-AF65-F5344CB8AC3E}">
        <p14:creationId xmlns:p14="http://schemas.microsoft.com/office/powerpoint/2010/main" val="154035589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19534881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36564182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91176724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121855497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1546A4-4801-4673-90A4-4EC4C3EF3D68}" type="datetimeFigureOut">
              <a:rPr lang="en-US" smtClean="0"/>
              <a:t>11/21/2013</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6647495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1546A4-4801-4673-90A4-4EC4C3EF3D68}" type="datetimeFigureOut">
              <a:rPr lang="en-US" smtClean="0"/>
              <a:t>11/21/2013</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4596508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1546A4-4801-4673-90A4-4EC4C3EF3D68}" type="datetimeFigureOut">
              <a:rPr lang="en-US" smtClean="0"/>
              <a:t>11/21/2013</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254602120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1546A4-4801-4673-90A4-4EC4C3EF3D68}" type="datetimeFigureOut">
              <a:rPr lang="en-US" smtClean="0"/>
              <a:t>11/21/2013</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112577D-DB88-4960-A914-D2B4DE135190}" type="slidenum">
              <a:rPr lang="en-US" smtClean="0"/>
              <a:t>‹nº›</a:t>
            </a:fld>
            <a:endParaRPr lang="en-US"/>
          </a:p>
        </p:txBody>
      </p:sp>
    </p:spTree>
    <p:extLst>
      <p:ext uri="{BB962C8B-B14F-4D97-AF65-F5344CB8AC3E}">
        <p14:creationId xmlns:p14="http://schemas.microsoft.com/office/powerpoint/2010/main" val="3105095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6" Type="http://schemas.openxmlformats.org/officeDocument/2006/relationships/image" Target="../media/image2.png"/><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5" Type="http://schemas.openxmlformats.org/officeDocument/2006/relationships/image" Target="../media/image1.jpeg"/><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2" Type="http://schemas.openxmlformats.org/officeDocument/2006/relationships/slideLayout" Target="../slideLayouts/slideLayout132.xml"/><Relationship Id="rId16" Type="http://schemas.openxmlformats.org/officeDocument/2006/relationships/image" Target="../media/image2.png"/><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5" Type="http://schemas.openxmlformats.org/officeDocument/2006/relationships/image" Target="../media/image1.jpeg"/><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slideLayout" Target="../slideLayouts/slideLayout156.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6" Type="http://schemas.openxmlformats.org/officeDocument/2006/relationships/image" Target="../media/image2.png"/><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image" Target="../media/image1.jpeg"/><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slideLayout" Target="../slideLayouts/slideLayout169.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6" Type="http://schemas.openxmlformats.org/officeDocument/2006/relationships/image" Target="../media/image2.png"/><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5" Type="http://schemas.openxmlformats.org/officeDocument/2006/relationships/image" Target="../media/image1.jpeg"/><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slideLayout" Target="../slideLayouts/slideLayout182.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slideLayout" Target="../slideLayouts/slideLayout181.xml"/><Relationship Id="rId2" Type="http://schemas.openxmlformats.org/officeDocument/2006/relationships/slideLayout" Target="../slideLayouts/slideLayout171.xml"/><Relationship Id="rId16" Type="http://schemas.openxmlformats.org/officeDocument/2006/relationships/image" Target="../media/image2.png"/><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5" Type="http://schemas.openxmlformats.org/officeDocument/2006/relationships/image" Target="../media/image1.jpeg"/><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90.xml"/><Relationship Id="rId13" Type="http://schemas.openxmlformats.org/officeDocument/2006/relationships/slideLayout" Target="../slideLayouts/slideLayout195.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slideLayout" Target="../slideLayouts/slideLayout194.xml"/><Relationship Id="rId2" Type="http://schemas.openxmlformats.org/officeDocument/2006/relationships/slideLayout" Target="../slideLayouts/slideLayout184.xml"/><Relationship Id="rId16" Type="http://schemas.openxmlformats.org/officeDocument/2006/relationships/image" Target="../media/image2.png"/><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5" Type="http://schemas.openxmlformats.org/officeDocument/2006/relationships/image" Target="../media/image1.jpeg"/><Relationship Id="rId10" Type="http://schemas.openxmlformats.org/officeDocument/2006/relationships/slideLayout" Target="../slideLayouts/slideLayout192.xml"/><Relationship Id="rId4" Type="http://schemas.openxmlformats.org/officeDocument/2006/relationships/slideLayout" Target="../slideLayouts/slideLayout186.xml"/><Relationship Id="rId9" Type="http://schemas.openxmlformats.org/officeDocument/2006/relationships/slideLayout" Target="../slideLayouts/slideLayout191.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slideLayout" Target="../slideLayouts/slideLayout208.xml"/><Relationship Id="rId3" Type="http://schemas.openxmlformats.org/officeDocument/2006/relationships/slideLayout" Target="../slideLayouts/slideLayout198.xml"/><Relationship Id="rId7" Type="http://schemas.openxmlformats.org/officeDocument/2006/relationships/slideLayout" Target="../slideLayouts/slideLayout202.xml"/><Relationship Id="rId12" Type="http://schemas.openxmlformats.org/officeDocument/2006/relationships/slideLayout" Target="../slideLayouts/slideLayout207.xml"/><Relationship Id="rId2" Type="http://schemas.openxmlformats.org/officeDocument/2006/relationships/slideLayout" Target="../slideLayouts/slideLayout197.xml"/><Relationship Id="rId16" Type="http://schemas.openxmlformats.org/officeDocument/2006/relationships/image" Target="../media/image2.png"/><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5" Type="http://schemas.openxmlformats.org/officeDocument/2006/relationships/slideLayout" Target="../slideLayouts/slideLayout200.xml"/><Relationship Id="rId15" Type="http://schemas.openxmlformats.org/officeDocument/2006/relationships/image" Target="../media/image1.jpeg"/><Relationship Id="rId10" Type="http://schemas.openxmlformats.org/officeDocument/2006/relationships/slideLayout" Target="../slideLayouts/slideLayout205.xml"/><Relationship Id="rId4" Type="http://schemas.openxmlformats.org/officeDocument/2006/relationships/slideLayout" Target="../slideLayouts/slideLayout199.xml"/><Relationship Id="rId9" Type="http://schemas.openxmlformats.org/officeDocument/2006/relationships/slideLayout" Target="../slideLayouts/slideLayout204.xml"/><Relationship Id="rId1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slideLayout" Target="../slideLayouts/slideLayout221.xml"/><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slideLayout" Target="../slideLayouts/slideLayout220.xml"/><Relationship Id="rId2" Type="http://schemas.openxmlformats.org/officeDocument/2006/relationships/slideLayout" Target="../slideLayouts/slideLayout210.xml"/><Relationship Id="rId16" Type="http://schemas.openxmlformats.org/officeDocument/2006/relationships/image" Target="../media/image2.png"/><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slideLayout" Target="../slideLayouts/slideLayout219.xml"/><Relationship Id="rId5" Type="http://schemas.openxmlformats.org/officeDocument/2006/relationships/slideLayout" Target="../slideLayouts/slideLayout213.xml"/><Relationship Id="rId15" Type="http://schemas.openxmlformats.org/officeDocument/2006/relationships/image" Target="../media/image1.jpeg"/><Relationship Id="rId10" Type="http://schemas.openxmlformats.org/officeDocument/2006/relationships/slideLayout" Target="../slideLayouts/slideLayout218.xml"/><Relationship Id="rId4" Type="http://schemas.openxmlformats.org/officeDocument/2006/relationships/slideLayout" Target="../slideLayouts/slideLayout212.xml"/><Relationship Id="rId9" Type="http://schemas.openxmlformats.org/officeDocument/2006/relationships/slideLayout" Target="../slideLayouts/slideLayout217.xml"/><Relationship Id="rId1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slideLayout" Target="../slideLayouts/slideLayout234.xml"/><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slideLayout" Target="../slideLayouts/slideLayout233.xml"/><Relationship Id="rId2" Type="http://schemas.openxmlformats.org/officeDocument/2006/relationships/slideLayout" Target="../slideLayouts/slideLayout223.xml"/><Relationship Id="rId16" Type="http://schemas.openxmlformats.org/officeDocument/2006/relationships/image" Target="../media/image2.png"/><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5" Type="http://schemas.openxmlformats.org/officeDocument/2006/relationships/image" Target="../media/image1.jpeg"/><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 Id="rId1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slideLayout" Target="../slideLayouts/slideLayout247.xml"/><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slideLayout" Target="../slideLayouts/slideLayout246.xml"/><Relationship Id="rId2" Type="http://schemas.openxmlformats.org/officeDocument/2006/relationships/slideLayout" Target="../slideLayouts/slideLayout236.xml"/><Relationship Id="rId16" Type="http://schemas.openxmlformats.org/officeDocument/2006/relationships/image" Target="../media/image2.png"/><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5" Type="http://schemas.openxmlformats.org/officeDocument/2006/relationships/image" Target="../media/image1.jpeg"/><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 Id="rId1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4.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3.png"/><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55.xml"/><Relationship Id="rId13" Type="http://schemas.openxmlformats.org/officeDocument/2006/relationships/slideLayout" Target="../slideLayouts/slideLayout260.xml"/><Relationship Id="rId3" Type="http://schemas.openxmlformats.org/officeDocument/2006/relationships/slideLayout" Target="../slideLayouts/slideLayout250.xml"/><Relationship Id="rId7" Type="http://schemas.openxmlformats.org/officeDocument/2006/relationships/slideLayout" Target="../slideLayouts/slideLayout254.xml"/><Relationship Id="rId12" Type="http://schemas.openxmlformats.org/officeDocument/2006/relationships/slideLayout" Target="../slideLayouts/slideLayout259.xml"/><Relationship Id="rId2" Type="http://schemas.openxmlformats.org/officeDocument/2006/relationships/slideLayout" Target="../slideLayouts/slideLayout249.xml"/><Relationship Id="rId16" Type="http://schemas.openxmlformats.org/officeDocument/2006/relationships/image" Target="../media/image2.png"/><Relationship Id="rId1" Type="http://schemas.openxmlformats.org/officeDocument/2006/relationships/slideLayout" Target="../slideLayouts/slideLayout248.xml"/><Relationship Id="rId6" Type="http://schemas.openxmlformats.org/officeDocument/2006/relationships/slideLayout" Target="../slideLayouts/slideLayout253.xml"/><Relationship Id="rId11" Type="http://schemas.openxmlformats.org/officeDocument/2006/relationships/slideLayout" Target="../slideLayouts/slideLayout258.xml"/><Relationship Id="rId5" Type="http://schemas.openxmlformats.org/officeDocument/2006/relationships/slideLayout" Target="../slideLayouts/slideLayout252.xml"/><Relationship Id="rId15" Type="http://schemas.openxmlformats.org/officeDocument/2006/relationships/image" Target="../media/image1.jpeg"/><Relationship Id="rId10" Type="http://schemas.openxmlformats.org/officeDocument/2006/relationships/slideLayout" Target="../slideLayouts/slideLayout257.xml"/><Relationship Id="rId4" Type="http://schemas.openxmlformats.org/officeDocument/2006/relationships/slideLayout" Target="../slideLayouts/slideLayout251.xml"/><Relationship Id="rId9" Type="http://schemas.openxmlformats.org/officeDocument/2006/relationships/slideLayout" Target="../slideLayouts/slideLayout256.xml"/><Relationship Id="rId14"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68.xml"/><Relationship Id="rId13" Type="http://schemas.openxmlformats.org/officeDocument/2006/relationships/slideLayout" Target="../slideLayouts/slideLayout273.xml"/><Relationship Id="rId3" Type="http://schemas.openxmlformats.org/officeDocument/2006/relationships/slideLayout" Target="../slideLayouts/slideLayout263.xml"/><Relationship Id="rId7" Type="http://schemas.openxmlformats.org/officeDocument/2006/relationships/slideLayout" Target="../slideLayouts/slideLayout267.xml"/><Relationship Id="rId12" Type="http://schemas.openxmlformats.org/officeDocument/2006/relationships/slideLayout" Target="../slideLayouts/slideLayout272.xml"/><Relationship Id="rId2" Type="http://schemas.openxmlformats.org/officeDocument/2006/relationships/slideLayout" Target="../slideLayouts/slideLayout262.xml"/><Relationship Id="rId16" Type="http://schemas.openxmlformats.org/officeDocument/2006/relationships/image" Target="../media/image2.png"/><Relationship Id="rId1" Type="http://schemas.openxmlformats.org/officeDocument/2006/relationships/slideLayout" Target="../slideLayouts/slideLayout261.xml"/><Relationship Id="rId6" Type="http://schemas.openxmlformats.org/officeDocument/2006/relationships/slideLayout" Target="../slideLayouts/slideLayout266.xml"/><Relationship Id="rId11" Type="http://schemas.openxmlformats.org/officeDocument/2006/relationships/slideLayout" Target="../slideLayouts/slideLayout271.xml"/><Relationship Id="rId5" Type="http://schemas.openxmlformats.org/officeDocument/2006/relationships/slideLayout" Target="../slideLayouts/slideLayout265.xml"/><Relationship Id="rId15" Type="http://schemas.openxmlformats.org/officeDocument/2006/relationships/image" Target="../media/image1.jpeg"/><Relationship Id="rId10" Type="http://schemas.openxmlformats.org/officeDocument/2006/relationships/slideLayout" Target="../slideLayouts/slideLayout270.xml"/><Relationship Id="rId4" Type="http://schemas.openxmlformats.org/officeDocument/2006/relationships/slideLayout" Target="../slideLayouts/slideLayout264.xml"/><Relationship Id="rId9" Type="http://schemas.openxmlformats.org/officeDocument/2006/relationships/slideLayout" Target="../slideLayouts/slideLayout269.xml"/><Relationship Id="rId14"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81.xml"/><Relationship Id="rId13" Type="http://schemas.openxmlformats.org/officeDocument/2006/relationships/slideLayout" Target="../slideLayouts/slideLayout286.xml"/><Relationship Id="rId3" Type="http://schemas.openxmlformats.org/officeDocument/2006/relationships/slideLayout" Target="../slideLayouts/slideLayout276.xml"/><Relationship Id="rId7" Type="http://schemas.openxmlformats.org/officeDocument/2006/relationships/slideLayout" Target="../slideLayouts/slideLayout280.xml"/><Relationship Id="rId12" Type="http://schemas.openxmlformats.org/officeDocument/2006/relationships/slideLayout" Target="../slideLayouts/slideLayout285.xml"/><Relationship Id="rId2" Type="http://schemas.openxmlformats.org/officeDocument/2006/relationships/slideLayout" Target="../slideLayouts/slideLayout275.xml"/><Relationship Id="rId16" Type="http://schemas.openxmlformats.org/officeDocument/2006/relationships/image" Target="../media/image2.png"/><Relationship Id="rId1" Type="http://schemas.openxmlformats.org/officeDocument/2006/relationships/slideLayout" Target="../slideLayouts/slideLayout274.xml"/><Relationship Id="rId6" Type="http://schemas.openxmlformats.org/officeDocument/2006/relationships/slideLayout" Target="../slideLayouts/slideLayout279.xml"/><Relationship Id="rId11" Type="http://schemas.openxmlformats.org/officeDocument/2006/relationships/slideLayout" Target="../slideLayouts/slideLayout284.xml"/><Relationship Id="rId5" Type="http://schemas.openxmlformats.org/officeDocument/2006/relationships/slideLayout" Target="../slideLayouts/slideLayout278.xml"/><Relationship Id="rId15" Type="http://schemas.openxmlformats.org/officeDocument/2006/relationships/image" Target="../media/image1.jpeg"/><Relationship Id="rId10" Type="http://schemas.openxmlformats.org/officeDocument/2006/relationships/slideLayout" Target="../slideLayouts/slideLayout283.xml"/><Relationship Id="rId4" Type="http://schemas.openxmlformats.org/officeDocument/2006/relationships/slideLayout" Target="../slideLayouts/slideLayout277.xml"/><Relationship Id="rId9" Type="http://schemas.openxmlformats.org/officeDocument/2006/relationships/slideLayout" Target="../slideLayouts/slideLayout282.xml"/><Relationship Id="rId14"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94.xml"/><Relationship Id="rId13" Type="http://schemas.openxmlformats.org/officeDocument/2006/relationships/slideLayout" Target="../slideLayouts/slideLayout299.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slideLayout" Target="../slideLayouts/slideLayout298.xml"/><Relationship Id="rId2" Type="http://schemas.openxmlformats.org/officeDocument/2006/relationships/slideLayout" Target="../slideLayouts/slideLayout288.xml"/><Relationship Id="rId16" Type="http://schemas.openxmlformats.org/officeDocument/2006/relationships/image" Target="../media/image2.png"/><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5" Type="http://schemas.openxmlformats.org/officeDocument/2006/relationships/image" Target="../media/image1.jpeg"/><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 Id="rId14"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07.xml"/><Relationship Id="rId13" Type="http://schemas.openxmlformats.org/officeDocument/2006/relationships/slideLayout" Target="../slideLayouts/slideLayout312.xml"/><Relationship Id="rId3" Type="http://schemas.openxmlformats.org/officeDocument/2006/relationships/slideLayout" Target="../slideLayouts/slideLayout302.xml"/><Relationship Id="rId7" Type="http://schemas.openxmlformats.org/officeDocument/2006/relationships/slideLayout" Target="../slideLayouts/slideLayout306.xml"/><Relationship Id="rId12" Type="http://schemas.openxmlformats.org/officeDocument/2006/relationships/slideLayout" Target="../slideLayouts/slideLayout311.xml"/><Relationship Id="rId2" Type="http://schemas.openxmlformats.org/officeDocument/2006/relationships/slideLayout" Target="../slideLayouts/slideLayout301.xml"/><Relationship Id="rId16" Type="http://schemas.openxmlformats.org/officeDocument/2006/relationships/image" Target="../media/image2.png"/><Relationship Id="rId1" Type="http://schemas.openxmlformats.org/officeDocument/2006/relationships/slideLayout" Target="../slideLayouts/slideLayout300.xml"/><Relationship Id="rId6" Type="http://schemas.openxmlformats.org/officeDocument/2006/relationships/slideLayout" Target="../slideLayouts/slideLayout305.xml"/><Relationship Id="rId11" Type="http://schemas.openxmlformats.org/officeDocument/2006/relationships/slideLayout" Target="../slideLayouts/slideLayout310.xml"/><Relationship Id="rId5" Type="http://schemas.openxmlformats.org/officeDocument/2006/relationships/slideLayout" Target="../slideLayouts/slideLayout304.xml"/><Relationship Id="rId15" Type="http://schemas.openxmlformats.org/officeDocument/2006/relationships/image" Target="../media/image1.jpeg"/><Relationship Id="rId10" Type="http://schemas.openxmlformats.org/officeDocument/2006/relationships/slideLayout" Target="../slideLayouts/slideLayout309.xml"/><Relationship Id="rId4" Type="http://schemas.openxmlformats.org/officeDocument/2006/relationships/slideLayout" Target="../slideLayouts/slideLayout303.xml"/><Relationship Id="rId9" Type="http://schemas.openxmlformats.org/officeDocument/2006/relationships/slideLayout" Target="../slideLayouts/slideLayout308.xml"/><Relationship Id="rId14"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20.xml"/><Relationship Id="rId13" Type="http://schemas.openxmlformats.org/officeDocument/2006/relationships/slideLayout" Target="../slideLayouts/slideLayout325.xml"/><Relationship Id="rId3" Type="http://schemas.openxmlformats.org/officeDocument/2006/relationships/slideLayout" Target="../slideLayouts/slideLayout315.xml"/><Relationship Id="rId7" Type="http://schemas.openxmlformats.org/officeDocument/2006/relationships/slideLayout" Target="../slideLayouts/slideLayout319.xml"/><Relationship Id="rId12" Type="http://schemas.openxmlformats.org/officeDocument/2006/relationships/slideLayout" Target="../slideLayouts/slideLayout324.xml"/><Relationship Id="rId2" Type="http://schemas.openxmlformats.org/officeDocument/2006/relationships/slideLayout" Target="../slideLayouts/slideLayout314.xml"/><Relationship Id="rId16" Type="http://schemas.openxmlformats.org/officeDocument/2006/relationships/image" Target="../media/image2.png"/><Relationship Id="rId1" Type="http://schemas.openxmlformats.org/officeDocument/2006/relationships/slideLayout" Target="../slideLayouts/slideLayout313.xml"/><Relationship Id="rId6" Type="http://schemas.openxmlformats.org/officeDocument/2006/relationships/slideLayout" Target="../slideLayouts/slideLayout318.xml"/><Relationship Id="rId11" Type="http://schemas.openxmlformats.org/officeDocument/2006/relationships/slideLayout" Target="../slideLayouts/slideLayout323.xml"/><Relationship Id="rId5" Type="http://schemas.openxmlformats.org/officeDocument/2006/relationships/slideLayout" Target="../slideLayouts/slideLayout317.xml"/><Relationship Id="rId15" Type="http://schemas.openxmlformats.org/officeDocument/2006/relationships/image" Target="../media/image1.jpeg"/><Relationship Id="rId10" Type="http://schemas.openxmlformats.org/officeDocument/2006/relationships/slideLayout" Target="../slideLayouts/slideLayout322.xml"/><Relationship Id="rId4" Type="http://schemas.openxmlformats.org/officeDocument/2006/relationships/slideLayout" Target="../slideLayouts/slideLayout316.xml"/><Relationship Id="rId9" Type="http://schemas.openxmlformats.org/officeDocument/2006/relationships/slideLayout" Target="../slideLayouts/slideLayout321.xml"/><Relationship Id="rId14"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33.xml"/><Relationship Id="rId13" Type="http://schemas.openxmlformats.org/officeDocument/2006/relationships/slideLayout" Target="../slideLayouts/slideLayout338.xml"/><Relationship Id="rId3" Type="http://schemas.openxmlformats.org/officeDocument/2006/relationships/slideLayout" Target="../slideLayouts/slideLayout328.xml"/><Relationship Id="rId7" Type="http://schemas.openxmlformats.org/officeDocument/2006/relationships/slideLayout" Target="../slideLayouts/slideLayout332.xml"/><Relationship Id="rId12" Type="http://schemas.openxmlformats.org/officeDocument/2006/relationships/slideLayout" Target="../slideLayouts/slideLayout337.xml"/><Relationship Id="rId2" Type="http://schemas.openxmlformats.org/officeDocument/2006/relationships/slideLayout" Target="../slideLayouts/slideLayout327.xml"/><Relationship Id="rId16" Type="http://schemas.openxmlformats.org/officeDocument/2006/relationships/image" Target="../media/image2.png"/><Relationship Id="rId1" Type="http://schemas.openxmlformats.org/officeDocument/2006/relationships/slideLayout" Target="../slideLayouts/slideLayout326.xml"/><Relationship Id="rId6" Type="http://schemas.openxmlformats.org/officeDocument/2006/relationships/slideLayout" Target="../slideLayouts/slideLayout331.xml"/><Relationship Id="rId11" Type="http://schemas.openxmlformats.org/officeDocument/2006/relationships/slideLayout" Target="../slideLayouts/slideLayout336.xml"/><Relationship Id="rId5" Type="http://schemas.openxmlformats.org/officeDocument/2006/relationships/slideLayout" Target="../slideLayouts/slideLayout330.xml"/><Relationship Id="rId15" Type="http://schemas.openxmlformats.org/officeDocument/2006/relationships/image" Target="../media/image1.jpeg"/><Relationship Id="rId10" Type="http://schemas.openxmlformats.org/officeDocument/2006/relationships/slideLayout" Target="../slideLayouts/slideLayout335.xml"/><Relationship Id="rId4" Type="http://schemas.openxmlformats.org/officeDocument/2006/relationships/slideLayout" Target="../slideLayouts/slideLayout329.xml"/><Relationship Id="rId9" Type="http://schemas.openxmlformats.org/officeDocument/2006/relationships/slideLayout" Target="../slideLayouts/slideLayout334.xml"/><Relationship Id="rId14"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46.xml"/><Relationship Id="rId13" Type="http://schemas.openxmlformats.org/officeDocument/2006/relationships/slideLayout" Target="../slideLayouts/slideLayout351.xml"/><Relationship Id="rId3" Type="http://schemas.openxmlformats.org/officeDocument/2006/relationships/slideLayout" Target="../slideLayouts/slideLayout341.xml"/><Relationship Id="rId7" Type="http://schemas.openxmlformats.org/officeDocument/2006/relationships/slideLayout" Target="../slideLayouts/slideLayout345.xml"/><Relationship Id="rId12" Type="http://schemas.openxmlformats.org/officeDocument/2006/relationships/slideLayout" Target="../slideLayouts/slideLayout350.xml"/><Relationship Id="rId2" Type="http://schemas.openxmlformats.org/officeDocument/2006/relationships/slideLayout" Target="../slideLayouts/slideLayout340.xml"/><Relationship Id="rId16" Type="http://schemas.openxmlformats.org/officeDocument/2006/relationships/image" Target="../media/image2.png"/><Relationship Id="rId1" Type="http://schemas.openxmlformats.org/officeDocument/2006/relationships/slideLayout" Target="../slideLayouts/slideLayout339.xml"/><Relationship Id="rId6" Type="http://schemas.openxmlformats.org/officeDocument/2006/relationships/slideLayout" Target="../slideLayouts/slideLayout344.xml"/><Relationship Id="rId11" Type="http://schemas.openxmlformats.org/officeDocument/2006/relationships/slideLayout" Target="../slideLayouts/slideLayout349.xml"/><Relationship Id="rId5" Type="http://schemas.openxmlformats.org/officeDocument/2006/relationships/slideLayout" Target="../slideLayouts/slideLayout343.xml"/><Relationship Id="rId15" Type="http://schemas.openxmlformats.org/officeDocument/2006/relationships/image" Target="../media/image1.jpeg"/><Relationship Id="rId10" Type="http://schemas.openxmlformats.org/officeDocument/2006/relationships/slideLayout" Target="../slideLayouts/slideLayout348.xml"/><Relationship Id="rId4" Type="http://schemas.openxmlformats.org/officeDocument/2006/relationships/slideLayout" Target="../slideLayouts/slideLayout342.xml"/><Relationship Id="rId9" Type="http://schemas.openxmlformats.org/officeDocument/2006/relationships/slideLayout" Target="../slideLayouts/slideLayout347.xml"/><Relationship Id="rId14"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59.xml"/><Relationship Id="rId13" Type="http://schemas.openxmlformats.org/officeDocument/2006/relationships/slideLayout" Target="../slideLayouts/slideLayout364.xml"/><Relationship Id="rId3" Type="http://schemas.openxmlformats.org/officeDocument/2006/relationships/slideLayout" Target="../slideLayouts/slideLayout354.xml"/><Relationship Id="rId7" Type="http://schemas.openxmlformats.org/officeDocument/2006/relationships/slideLayout" Target="../slideLayouts/slideLayout358.xml"/><Relationship Id="rId12" Type="http://schemas.openxmlformats.org/officeDocument/2006/relationships/slideLayout" Target="../slideLayouts/slideLayout363.xml"/><Relationship Id="rId2" Type="http://schemas.openxmlformats.org/officeDocument/2006/relationships/slideLayout" Target="../slideLayouts/slideLayout353.xml"/><Relationship Id="rId16" Type="http://schemas.openxmlformats.org/officeDocument/2006/relationships/image" Target="../media/image2.png"/><Relationship Id="rId1" Type="http://schemas.openxmlformats.org/officeDocument/2006/relationships/slideLayout" Target="../slideLayouts/slideLayout352.xml"/><Relationship Id="rId6" Type="http://schemas.openxmlformats.org/officeDocument/2006/relationships/slideLayout" Target="../slideLayouts/slideLayout357.xml"/><Relationship Id="rId11" Type="http://schemas.openxmlformats.org/officeDocument/2006/relationships/slideLayout" Target="../slideLayouts/slideLayout362.xml"/><Relationship Id="rId5" Type="http://schemas.openxmlformats.org/officeDocument/2006/relationships/slideLayout" Target="../slideLayouts/slideLayout356.xml"/><Relationship Id="rId15" Type="http://schemas.openxmlformats.org/officeDocument/2006/relationships/image" Target="../media/image1.jpeg"/><Relationship Id="rId10" Type="http://schemas.openxmlformats.org/officeDocument/2006/relationships/slideLayout" Target="../slideLayouts/slideLayout361.xml"/><Relationship Id="rId4" Type="http://schemas.openxmlformats.org/officeDocument/2006/relationships/slideLayout" Target="../slideLayouts/slideLayout355.xml"/><Relationship Id="rId9" Type="http://schemas.openxmlformats.org/officeDocument/2006/relationships/slideLayout" Target="../slideLayouts/slideLayout360.xml"/><Relationship Id="rId14"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72.xml"/><Relationship Id="rId13" Type="http://schemas.openxmlformats.org/officeDocument/2006/relationships/slideLayout" Target="../slideLayouts/slideLayout377.xml"/><Relationship Id="rId3" Type="http://schemas.openxmlformats.org/officeDocument/2006/relationships/slideLayout" Target="../slideLayouts/slideLayout367.xml"/><Relationship Id="rId7" Type="http://schemas.openxmlformats.org/officeDocument/2006/relationships/slideLayout" Target="../slideLayouts/slideLayout371.xml"/><Relationship Id="rId12" Type="http://schemas.openxmlformats.org/officeDocument/2006/relationships/slideLayout" Target="../slideLayouts/slideLayout376.xml"/><Relationship Id="rId17" Type="http://schemas.openxmlformats.org/officeDocument/2006/relationships/image" Target="../media/image2.png"/><Relationship Id="rId2" Type="http://schemas.openxmlformats.org/officeDocument/2006/relationships/slideLayout" Target="../slideLayouts/slideLayout366.xml"/><Relationship Id="rId16" Type="http://schemas.openxmlformats.org/officeDocument/2006/relationships/image" Target="../media/image1.jpeg"/><Relationship Id="rId1" Type="http://schemas.openxmlformats.org/officeDocument/2006/relationships/slideLayout" Target="../slideLayouts/slideLayout365.xml"/><Relationship Id="rId6" Type="http://schemas.openxmlformats.org/officeDocument/2006/relationships/slideLayout" Target="../slideLayouts/slideLayout370.xml"/><Relationship Id="rId11" Type="http://schemas.openxmlformats.org/officeDocument/2006/relationships/slideLayout" Target="../slideLayouts/slideLayout375.xml"/><Relationship Id="rId5" Type="http://schemas.openxmlformats.org/officeDocument/2006/relationships/slideLayout" Target="../slideLayouts/slideLayout369.xml"/><Relationship Id="rId15" Type="http://schemas.openxmlformats.org/officeDocument/2006/relationships/theme" Target="../theme/theme29.xml"/><Relationship Id="rId10" Type="http://schemas.openxmlformats.org/officeDocument/2006/relationships/slideLayout" Target="../slideLayouts/slideLayout374.xml"/><Relationship Id="rId4" Type="http://schemas.openxmlformats.org/officeDocument/2006/relationships/slideLayout" Target="../slideLayouts/slideLayout368.xml"/><Relationship Id="rId9" Type="http://schemas.openxmlformats.org/officeDocument/2006/relationships/slideLayout" Target="../slideLayouts/slideLayout373.xml"/><Relationship Id="rId14" Type="http://schemas.openxmlformats.org/officeDocument/2006/relationships/slideLayout" Target="../slideLayouts/slideLayout37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2.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86.xml"/><Relationship Id="rId13" Type="http://schemas.openxmlformats.org/officeDocument/2006/relationships/slideLayout" Target="../slideLayouts/slideLayout391.xml"/><Relationship Id="rId3" Type="http://schemas.openxmlformats.org/officeDocument/2006/relationships/slideLayout" Target="../slideLayouts/slideLayout381.xml"/><Relationship Id="rId7" Type="http://schemas.openxmlformats.org/officeDocument/2006/relationships/slideLayout" Target="../slideLayouts/slideLayout385.xml"/><Relationship Id="rId12" Type="http://schemas.openxmlformats.org/officeDocument/2006/relationships/slideLayout" Target="../slideLayouts/slideLayout390.xml"/><Relationship Id="rId17" Type="http://schemas.openxmlformats.org/officeDocument/2006/relationships/image" Target="../media/image2.png"/><Relationship Id="rId2" Type="http://schemas.openxmlformats.org/officeDocument/2006/relationships/slideLayout" Target="../slideLayouts/slideLayout380.xml"/><Relationship Id="rId16" Type="http://schemas.openxmlformats.org/officeDocument/2006/relationships/image" Target="../media/image1.jpeg"/><Relationship Id="rId1" Type="http://schemas.openxmlformats.org/officeDocument/2006/relationships/slideLayout" Target="../slideLayouts/slideLayout379.xml"/><Relationship Id="rId6" Type="http://schemas.openxmlformats.org/officeDocument/2006/relationships/slideLayout" Target="../slideLayouts/slideLayout384.xml"/><Relationship Id="rId11" Type="http://schemas.openxmlformats.org/officeDocument/2006/relationships/slideLayout" Target="../slideLayouts/slideLayout389.xml"/><Relationship Id="rId5" Type="http://schemas.openxmlformats.org/officeDocument/2006/relationships/slideLayout" Target="../slideLayouts/slideLayout383.xml"/><Relationship Id="rId15" Type="http://schemas.openxmlformats.org/officeDocument/2006/relationships/theme" Target="../theme/theme30.xml"/><Relationship Id="rId10" Type="http://schemas.openxmlformats.org/officeDocument/2006/relationships/slideLayout" Target="../slideLayouts/slideLayout388.xml"/><Relationship Id="rId4" Type="http://schemas.openxmlformats.org/officeDocument/2006/relationships/slideLayout" Target="../slideLayouts/slideLayout382.xml"/><Relationship Id="rId9" Type="http://schemas.openxmlformats.org/officeDocument/2006/relationships/slideLayout" Target="../slideLayouts/slideLayout387.xml"/><Relationship Id="rId14" Type="http://schemas.openxmlformats.org/officeDocument/2006/relationships/slideLayout" Target="../slideLayouts/slideLayout392.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400.xml"/><Relationship Id="rId13" Type="http://schemas.openxmlformats.org/officeDocument/2006/relationships/slideLayout" Target="../slideLayouts/slideLayout405.xml"/><Relationship Id="rId3" Type="http://schemas.openxmlformats.org/officeDocument/2006/relationships/slideLayout" Target="../slideLayouts/slideLayout395.xml"/><Relationship Id="rId7" Type="http://schemas.openxmlformats.org/officeDocument/2006/relationships/slideLayout" Target="../slideLayouts/slideLayout399.xml"/><Relationship Id="rId12" Type="http://schemas.openxmlformats.org/officeDocument/2006/relationships/slideLayout" Target="../slideLayouts/slideLayout404.xml"/><Relationship Id="rId17" Type="http://schemas.openxmlformats.org/officeDocument/2006/relationships/image" Target="../media/image2.png"/><Relationship Id="rId2" Type="http://schemas.openxmlformats.org/officeDocument/2006/relationships/slideLayout" Target="../slideLayouts/slideLayout394.xml"/><Relationship Id="rId16" Type="http://schemas.openxmlformats.org/officeDocument/2006/relationships/image" Target="../media/image1.jpeg"/><Relationship Id="rId1" Type="http://schemas.openxmlformats.org/officeDocument/2006/relationships/slideLayout" Target="../slideLayouts/slideLayout393.xml"/><Relationship Id="rId6" Type="http://schemas.openxmlformats.org/officeDocument/2006/relationships/slideLayout" Target="../slideLayouts/slideLayout398.xml"/><Relationship Id="rId11" Type="http://schemas.openxmlformats.org/officeDocument/2006/relationships/slideLayout" Target="../slideLayouts/slideLayout403.xml"/><Relationship Id="rId5" Type="http://schemas.openxmlformats.org/officeDocument/2006/relationships/slideLayout" Target="../slideLayouts/slideLayout397.xml"/><Relationship Id="rId15" Type="http://schemas.openxmlformats.org/officeDocument/2006/relationships/theme" Target="../theme/theme31.xml"/><Relationship Id="rId10" Type="http://schemas.openxmlformats.org/officeDocument/2006/relationships/slideLayout" Target="../slideLayouts/slideLayout402.xml"/><Relationship Id="rId4" Type="http://schemas.openxmlformats.org/officeDocument/2006/relationships/slideLayout" Target="../slideLayouts/slideLayout396.xml"/><Relationship Id="rId9" Type="http://schemas.openxmlformats.org/officeDocument/2006/relationships/slideLayout" Target="../slideLayouts/slideLayout401.xml"/><Relationship Id="rId14" Type="http://schemas.openxmlformats.org/officeDocument/2006/relationships/slideLayout" Target="../slideLayouts/slideLayout406.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414.xml"/><Relationship Id="rId13" Type="http://schemas.openxmlformats.org/officeDocument/2006/relationships/slideLayout" Target="../slideLayouts/slideLayout419.xml"/><Relationship Id="rId3" Type="http://schemas.openxmlformats.org/officeDocument/2006/relationships/slideLayout" Target="../slideLayouts/slideLayout409.xml"/><Relationship Id="rId7" Type="http://schemas.openxmlformats.org/officeDocument/2006/relationships/slideLayout" Target="../slideLayouts/slideLayout413.xml"/><Relationship Id="rId12" Type="http://schemas.openxmlformats.org/officeDocument/2006/relationships/slideLayout" Target="../slideLayouts/slideLayout418.xml"/><Relationship Id="rId17" Type="http://schemas.openxmlformats.org/officeDocument/2006/relationships/image" Target="../media/image2.png"/><Relationship Id="rId2" Type="http://schemas.openxmlformats.org/officeDocument/2006/relationships/slideLayout" Target="../slideLayouts/slideLayout408.xml"/><Relationship Id="rId16" Type="http://schemas.openxmlformats.org/officeDocument/2006/relationships/image" Target="../media/image1.jpeg"/><Relationship Id="rId1" Type="http://schemas.openxmlformats.org/officeDocument/2006/relationships/slideLayout" Target="../slideLayouts/slideLayout407.xml"/><Relationship Id="rId6" Type="http://schemas.openxmlformats.org/officeDocument/2006/relationships/slideLayout" Target="../slideLayouts/slideLayout412.xml"/><Relationship Id="rId11" Type="http://schemas.openxmlformats.org/officeDocument/2006/relationships/slideLayout" Target="../slideLayouts/slideLayout417.xml"/><Relationship Id="rId5" Type="http://schemas.openxmlformats.org/officeDocument/2006/relationships/slideLayout" Target="../slideLayouts/slideLayout411.xml"/><Relationship Id="rId15" Type="http://schemas.openxmlformats.org/officeDocument/2006/relationships/theme" Target="../theme/theme32.xml"/><Relationship Id="rId10" Type="http://schemas.openxmlformats.org/officeDocument/2006/relationships/slideLayout" Target="../slideLayouts/slideLayout416.xml"/><Relationship Id="rId4" Type="http://schemas.openxmlformats.org/officeDocument/2006/relationships/slideLayout" Target="../slideLayouts/slideLayout410.xml"/><Relationship Id="rId9" Type="http://schemas.openxmlformats.org/officeDocument/2006/relationships/slideLayout" Target="../slideLayouts/slideLayout415.xml"/><Relationship Id="rId14" Type="http://schemas.openxmlformats.org/officeDocument/2006/relationships/slideLayout" Target="../slideLayouts/slideLayout42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428.xml"/><Relationship Id="rId13" Type="http://schemas.openxmlformats.org/officeDocument/2006/relationships/slideLayout" Target="../slideLayouts/slideLayout433.xml"/><Relationship Id="rId3" Type="http://schemas.openxmlformats.org/officeDocument/2006/relationships/slideLayout" Target="../slideLayouts/slideLayout423.xml"/><Relationship Id="rId7" Type="http://schemas.openxmlformats.org/officeDocument/2006/relationships/slideLayout" Target="../slideLayouts/slideLayout427.xml"/><Relationship Id="rId12" Type="http://schemas.openxmlformats.org/officeDocument/2006/relationships/slideLayout" Target="../slideLayouts/slideLayout432.xml"/><Relationship Id="rId17" Type="http://schemas.openxmlformats.org/officeDocument/2006/relationships/image" Target="../media/image2.png"/><Relationship Id="rId2" Type="http://schemas.openxmlformats.org/officeDocument/2006/relationships/slideLayout" Target="../slideLayouts/slideLayout422.xml"/><Relationship Id="rId16" Type="http://schemas.openxmlformats.org/officeDocument/2006/relationships/image" Target="../media/image1.jpeg"/><Relationship Id="rId1" Type="http://schemas.openxmlformats.org/officeDocument/2006/relationships/slideLayout" Target="../slideLayouts/slideLayout421.xml"/><Relationship Id="rId6" Type="http://schemas.openxmlformats.org/officeDocument/2006/relationships/slideLayout" Target="../slideLayouts/slideLayout426.xml"/><Relationship Id="rId11" Type="http://schemas.openxmlformats.org/officeDocument/2006/relationships/slideLayout" Target="../slideLayouts/slideLayout431.xml"/><Relationship Id="rId5" Type="http://schemas.openxmlformats.org/officeDocument/2006/relationships/slideLayout" Target="../slideLayouts/slideLayout425.xml"/><Relationship Id="rId15" Type="http://schemas.openxmlformats.org/officeDocument/2006/relationships/theme" Target="../theme/theme33.xml"/><Relationship Id="rId10" Type="http://schemas.openxmlformats.org/officeDocument/2006/relationships/slideLayout" Target="../slideLayouts/slideLayout430.xml"/><Relationship Id="rId4" Type="http://schemas.openxmlformats.org/officeDocument/2006/relationships/slideLayout" Target="../slideLayouts/slideLayout424.xml"/><Relationship Id="rId9" Type="http://schemas.openxmlformats.org/officeDocument/2006/relationships/slideLayout" Target="../slideLayouts/slideLayout429.xml"/><Relationship Id="rId14" Type="http://schemas.openxmlformats.org/officeDocument/2006/relationships/slideLayout" Target="../slideLayouts/slideLayout434.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442.xml"/><Relationship Id="rId13" Type="http://schemas.openxmlformats.org/officeDocument/2006/relationships/slideLayout" Target="../slideLayouts/slideLayout447.xml"/><Relationship Id="rId3" Type="http://schemas.openxmlformats.org/officeDocument/2006/relationships/slideLayout" Target="../slideLayouts/slideLayout437.xml"/><Relationship Id="rId7" Type="http://schemas.openxmlformats.org/officeDocument/2006/relationships/slideLayout" Target="../slideLayouts/slideLayout441.xml"/><Relationship Id="rId12" Type="http://schemas.openxmlformats.org/officeDocument/2006/relationships/slideLayout" Target="../slideLayouts/slideLayout446.xml"/><Relationship Id="rId17" Type="http://schemas.openxmlformats.org/officeDocument/2006/relationships/image" Target="../media/image2.png"/><Relationship Id="rId2" Type="http://schemas.openxmlformats.org/officeDocument/2006/relationships/slideLayout" Target="../slideLayouts/slideLayout436.xml"/><Relationship Id="rId16" Type="http://schemas.openxmlformats.org/officeDocument/2006/relationships/image" Target="../media/image1.jpeg"/><Relationship Id="rId1" Type="http://schemas.openxmlformats.org/officeDocument/2006/relationships/slideLayout" Target="../slideLayouts/slideLayout435.xml"/><Relationship Id="rId6" Type="http://schemas.openxmlformats.org/officeDocument/2006/relationships/slideLayout" Target="../slideLayouts/slideLayout440.xml"/><Relationship Id="rId11" Type="http://schemas.openxmlformats.org/officeDocument/2006/relationships/slideLayout" Target="../slideLayouts/slideLayout445.xml"/><Relationship Id="rId5" Type="http://schemas.openxmlformats.org/officeDocument/2006/relationships/slideLayout" Target="../slideLayouts/slideLayout439.xml"/><Relationship Id="rId15" Type="http://schemas.openxmlformats.org/officeDocument/2006/relationships/theme" Target="../theme/theme34.xml"/><Relationship Id="rId10" Type="http://schemas.openxmlformats.org/officeDocument/2006/relationships/slideLayout" Target="../slideLayouts/slideLayout444.xml"/><Relationship Id="rId4" Type="http://schemas.openxmlformats.org/officeDocument/2006/relationships/slideLayout" Target="../slideLayouts/slideLayout438.xml"/><Relationship Id="rId9" Type="http://schemas.openxmlformats.org/officeDocument/2006/relationships/slideLayout" Target="../slideLayouts/slideLayout443.xml"/><Relationship Id="rId14" Type="http://schemas.openxmlformats.org/officeDocument/2006/relationships/slideLayout" Target="../slideLayouts/slideLayout448.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456.xml"/><Relationship Id="rId13" Type="http://schemas.openxmlformats.org/officeDocument/2006/relationships/slideLayout" Target="../slideLayouts/slideLayout461.xml"/><Relationship Id="rId3" Type="http://schemas.openxmlformats.org/officeDocument/2006/relationships/slideLayout" Target="../slideLayouts/slideLayout451.xml"/><Relationship Id="rId7" Type="http://schemas.openxmlformats.org/officeDocument/2006/relationships/slideLayout" Target="../slideLayouts/slideLayout455.xml"/><Relationship Id="rId12" Type="http://schemas.openxmlformats.org/officeDocument/2006/relationships/slideLayout" Target="../slideLayouts/slideLayout460.xml"/><Relationship Id="rId17" Type="http://schemas.openxmlformats.org/officeDocument/2006/relationships/image" Target="../media/image2.png"/><Relationship Id="rId2" Type="http://schemas.openxmlformats.org/officeDocument/2006/relationships/slideLayout" Target="../slideLayouts/slideLayout450.xml"/><Relationship Id="rId16" Type="http://schemas.openxmlformats.org/officeDocument/2006/relationships/image" Target="../media/image1.jpeg"/><Relationship Id="rId1" Type="http://schemas.openxmlformats.org/officeDocument/2006/relationships/slideLayout" Target="../slideLayouts/slideLayout449.xml"/><Relationship Id="rId6" Type="http://schemas.openxmlformats.org/officeDocument/2006/relationships/slideLayout" Target="../slideLayouts/slideLayout454.xml"/><Relationship Id="rId11" Type="http://schemas.openxmlformats.org/officeDocument/2006/relationships/slideLayout" Target="../slideLayouts/slideLayout459.xml"/><Relationship Id="rId5" Type="http://schemas.openxmlformats.org/officeDocument/2006/relationships/slideLayout" Target="../slideLayouts/slideLayout453.xml"/><Relationship Id="rId15" Type="http://schemas.openxmlformats.org/officeDocument/2006/relationships/theme" Target="../theme/theme35.xml"/><Relationship Id="rId10" Type="http://schemas.openxmlformats.org/officeDocument/2006/relationships/slideLayout" Target="../slideLayouts/slideLayout458.xml"/><Relationship Id="rId4" Type="http://schemas.openxmlformats.org/officeDocument/2006/relationships/slideLayout" Target="../slideLayouts/slideLayout452.xml"/><Relationship Id="rId9" Type="http://schemas.openxmlformats.org/officeDocument/2006/relationships/slideLayout" Target="../slideLayouts/slideLayout457.xml"/><Relationship Id="rId14" Type="http://schemas.openxmlformats.org/officeDocument/2006/relationships/slideLayout" Target="../slideLayouts/slideLayout462.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470.xml"/><Relationship Id="rId13" Type="http://schemas.openxmlformats.org/officeDocument/2006/relationships/slideLayout" Target="../slideLayouts/slideLayout475.xml"/><Relationship Id="rId3" Type="http://schemas.openxmlformats.org/officeDocument/2006/relationships/slideLayout" Target="../slideLayouts/slideLayout465.xml"/><Relationship Id="rId7" Type="http://schemas.openxmlformats.org/officeDocument/2006/relationships/slideLayout" Target="../slideLayouts/slideLayout469.xml"/><Relationship Id="rId12" Type="http://schemas.openxmlformats.org/officeDocument/2006/relationships/slideLayout" Target="../slideLayouts/slideLayout474.xml"/><Relationship Id="rId2" Type="http://schemas.openxmlformats.org/officeDocument/2006/relationships/slideLayout" Target="../slideLayouts/slideLayout464.xml"/><Relationship Id="rId16" Type="http://schemas.openxmlformats.org/officeDocument/2006/relationships/image" Target="../media/image2.png"/><Relationship Id="rId1" Type="http://schemas.openxmlformats.org/officeDocument/2006/relationships/slideLayout" Target="../slideLayouts/slideLayout463.xml"/><Relationship Id="rId6" Type="http://schemas.openxmlformats.org/officeDocument/2006/relationships/slideLayout" Target="../slideLayouts/slideLayout468.xml"/><Relationship Id="rId11" Type="http://schemas.openxmlformats.org/officeDocument/2006/relationships/slideLayout" Target="../slideLayouts/slideLayout473.xml"/><Relationship Id="rId5" Type="http://schemas.openxmlformats.org/officeDocument/2006/relationships/slideLayout" Target="../slideLayouts/slideLayout467.xml"/><Relationship Id="rId15" Type="http://schemas.openxmlformats.org/officeDocument/2006/relationships/image" Target="../media/image1.jpeg"/><Relationship Id="rId10" Type="http://schemas.openxmlformats.org/officeDocument/2006/relationships/slideLayout" Target="../slideLayouts/slideLayout472.xml"/><Relationship Id="rId4" Type="http://schemas.openxmlformats.org/officeDocument/2006/relationships/slideLayout" Target="../slideLayouts/slideLayout466.xml"/><Relationship Id="rId9" Type="http://schemas.openxmlformats.org/officeDocument/2006/relationships/slideLayout" Target="../slideLayouts/slideLayout471.xml"/><Relationship Id="rId14" Type="http://schemas.openxmlformats.org/officeDocument/2006/relationships/theme" Target="../theme/theme36.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83.xml"/><Relationship Id="rId13" Type="http://schemas.openxmlformats.org/officeDocument/2006/relationships/slideLayout" Target="../slideLayouts/slideLayout488.xml"/><Relationship Id="rId3" Type="http://schemas.openxmlformats.org/officeDocument/2006/relationships/slideLayout" Target="../slideLayouts/slideLayout478.xml"/><Relationship Id="rId7" Type="http://schemas.openxmlformats.org/officeDocument/2006/relationships/slideLayout" Target="../slideLayouts/slideLayout482.xml"/><Relationship Id="rId12" Type="http://schemas.openxmlformats.org/officeDocument/2006/relationships/slideLayout" Target="../slideLayouts/slideLayout487.xml"/><Relationship Id="rId2" Type="http://schemas.openxmlformats.org/officeDocument/2006/relationships/slideLayout" Target="../slideLayouts/slideLayout477.xml"/><Relationship Id="rId16" Type="http://schemas.openxmlformats.org/officeDocument/2006/relationships/image" Target="../media/image2.png"/><Relationship Id="rId1" Type="http://schemas.openxmlformats.org/officeDocument/2006/relationships/slideLayout" Target="../slideLayouts/slideLayout476.xml"/><Relationship Id="rId6" Type="http://schemas.openxmlformats.org/officeDocument/2006/relationships/slideLayout" Target="../slideLayouts/slideLayout481.xml"/><Relationship Id="rId11" Type="http://schemas.openxmlformats.org/officeDocument/2006/relationships/slideLayout" Target="../slideLayouts/slideLayout486.xml"/><Relationship Id="rId5" Type="http://schemas.openxmlformats.org/officeDocument/2006/relationships/slideLayout" Target="../slideLayouts/slideLayout480.xml"/><Relationship Id="rId15" Type="http://schemas.openxmlformats.org/officeDocument/2006/relationships/image" Target="../media/image1.jpeg"/><Relationship Id="rId10" Type="http://schemas.openxmlformats.org/officeDocument/2006/relationships/slideLayout" Target="../slideLayouts/slideLayout485.xml"/><Relationship Id="rId4" Type="http://schemas.openxmlformats.org/officeDocument/2006/relationships/slideLayout" Target="../slideLayouts/slideLayout479.xml"/><Relationship Id="rId9" Type="http://schemas.openxmlformats.org/officeDocument/2006/relationships/slideLayout" Target="../slideLayouts/slideLayout484.xml"/><Relationship Id="rId14" Type="http://schemas.openxmlformats.org/officeDocument/2006/relationships/theme" Target="../theme/theme37.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96.xml"/><Relationship Id="rId13" Type="http://schemas.openxmlformats.org/officeDocument/2006/relationships/slideLayout" Target="../slideLayouts/slideLayout501.xml"/><Relationship Id="rId3" Type="http://schemas.openxmlformats.org/officeDocument/2006/relationships/slideLayout" Target="../slideLayouts/slideLayout491.xml"/><Relationship Id="rId7" Type="http://schemas.openxmlformats.org/officeDocument/2006/relationships/slideLayout" Target="../slideLayouts/slideLayout495.xml"/><Relationship Id="rId12" Type="http://schemas.openxmlformats.org/officeDocument/2006/relationships/slideLayout" Target="../slideLayouts/slideLayout500.xml"/><Relationship Id="rId2" Type="http://schemas.openxmlformats.org/officeDocument/2006/relationships/slideLayout" Target="../slideLayouts/slideLayout490.xml"/><Relationship Id="rId16" Type="http://schemas.openxmlformats.org/officeDocument/2006/relationships/image" Target="../media/image2.png"/><Relationship Id="rId1" Type="http://schemas.openxmlformats.org/officeDocument/2006/relationships/slideLayout" Target="../slideLayouts/slideLayout489.xml"/><Relationship Id="rId6" Type="http://schemas.openxmlformats.org/officeDocument/2006/relationships/slideLayout" Target="../slideLayouts/slideLayout494.xml"/><Relationship Id="rId11" Type="http://schemas.openxmlformats.org/officeDocument/2006/relationships/slideLayout" Target="../slideLayouts/slideLayout499.xml"/><Relationship Id="rId5" Type="http://schemas.openxmlformats.org/officeDocument/2006/relationships/slideLayout" Target="../slideLayouts/slideLayout493.xml"/><Relationship Id="rId15" Type="http://schemas.openxmlformats.org/officeDocument/2006/relationships/image" Target="../media/image1.jpeg"/><Relationship Id="rId10" Type="http://schemas.openxmlformats.org/officeDocument/2006/relationships/slideLayout" Target="../slideLayouts/slideLayout498.xml"/><Relationship Id="rId4" Type="http://schemas.openxmlformats.org/officeDocument/2006/relationships/slideLayout" Target="../slideLayouts/slideLayout492.xml"/><Relationship Id="rId9" Type="http://schemas.openxmlformats.org/officeDocument/2006/relationships/slideLayout" Target="../slideLayouts/slideLayout497.xml"/><Relationship Id="rId14" Type="http://schemas.openxmlformats.org/officeDocument/2006/relationships/theme" Target="../theme/theme38.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509.xml"/><Relationship Id="rId13" Type="http://schemas.openxmlformats.org/officeDocument/2006/relationships/slideLayout" Target="../slideLayouts/slideLayout514.xml"/><Relationship Id="rId3" Type="http://schemas.openxmlformats.org/officeDocument/2006/relationships/slideLayout" Target="../slideLayouts/slideLayout504.xml"/><Relationship Id="rId7" Type="http://schemas.openxmlformats.org/officeDocument/2006/relationships/slideLayout" Target="../slideLayouts/slideLayout508.xml"/><Relationship Id="rId12" Type="http://schemas.openxmlformats.org/officeDocument/2006/relationships/slideLayout" Target="../slideLayouts/slideLayout513.xml"/><Relationship Id="rId2" Type="http://schemas.openxmlformats.org/officeDocument/2006/relationships/slideLayout" Target="../slideLayouts/slideLayout503.xml"/><Relationship Id="rId16" Type="http://schemas.openxmlformats.org/officeDocument/2006/relationships/image" Target="../media/image2.png"/><Relationship Id="rId1" Type="http://schemas.openxmlformats.org/officeDocument/2006/relationships/slideLayout" Target="../slideLayouts/slideLayout502.xml"/><Relationship Id="rId6" Type="http://schemas.openxmlformats.org/officeDocument/2006/relationships/slideLayout" Target="../slideLayouts/slideLayout507.xml"/><Relationship Id="rId11" Type="http://schemas.openxmlformats.org/officeDocument/2006/relationships/slideLayout" Target="../slideLayouts/slideLayout512.xml"/><Relationship Id="rId5" Type="http://schemas.openxmlformats.org/officeDocument/2006/relationships/slideLayout" Target="../slideLayouts/slideLayout506.xml"/><Relationship Id="rId15" Type="http://schemas.openxmlformats.org/officeDocument/2006/relationships/image" Target="../media/image1.jpeg"/><Relationship Id="rId10" Type="http://schemas.openxmlformats.org/officeDocument/2006/relationships/slideLayout" Target="../slideLayouts/slideLayout511.xml"/><Relationship Id="rId4" Type="http://schemas.openxmlformats.org/officeDocument/2006/relationships/slideLayout" Target="../slideLayouts/slideLayout505.xml"/><Relationship Id="rId9" Type="http://schemas.openxmlformats.org/officeDocument/2006/relationships/slideLayout" Target="../slideLayouts/slideLayout510.xml"/><Relationship Id="rId14" Type="http://schemas.openxmlformats.org/officeDocument/2006/relationships/theme" Target="../theme/theme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image" Target="../media/image2.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1.jpe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522.xml"/><Relationship Id="rId13" Type="http://schemas.openxmlformats.org/officeDocument/2006/relationships/slideLayout" Target="../slideLayouts/slideLayout527.xml"/><Relationship Id="rId3" Type="http://schemas.openxmlformats.org/officeDocument/2006/relationships/slideLayout" Target="../slideLayouts/slideLayout517.xml"/><Relationship Id="rId7" Type="http://schemas.openxmlformats.org/officeDocument/2006/relationships/slideLayout" Target="../slideLayouts/slideLayout521.xml"/><Relationship Id="rId12" Type="http://schemas.openxmlformats.org/officeDocument/2006/relationships/slideLayout" Target="../slideLayouts/slideLayout526.xml"/><Relationship Id="rId2" Type="http://schemas.openxmlformats.org/officeDocument/2006/relationships/slideLayout" Target="../slideLayouts/slideLayout516.xml"/><Relationship Id="rId16" Type="http://schemas.openxmlformats.org/officeDocument/2006/relationships/image" Target="../media/image2.png"/><Relationship Id="rId1" Type="http://schemas.openxmlformats.org/officeDocument/2006/relationships/slideLayout" Target="../slideLayouts/slideLayout515.xml"/><Relationship Id="rId6" Type="http://schemas.openxmlformats.org/officeDocument/2006/relationships/slideLayout" Target="../slideLayouts/slideLayout520.xml"/><Relationship Id="rId11" Type="http://schemas.openxmlformats.org/officeDocument/2006/relationships/slideLayout" Target="../slideLayouts/slideLayout525.xml"/><Relationship Id="rId5" Type="http://schemas.openxmlformats.org/officeDocument/2006/relationships/slideLayout" Target="../slideLayouts/slideLayout519.xml"/><Relationship Id="rId15" Type="http://schemas.openxmlformats.org/officeDocument/2006/relationships/image" Target="../media/image1.jpeg"/><Relationship Id="rId10" Type="http://schemas.openxmlformats.org/officeDocument/2006/relationships/slideLayout" Target="../slideLayouts/slideLayout524.xml"/><Relationship Id="rId4" Type="http://schemas.openxmlformats.org/officeDocument/2006/relationships/slideLayout" Target="../slideLayouts/slideLayout518.xml"/><Relationship Id="rId9" Type="http://schemas.openxmlformats.org/officeDocument/2006/relationships/slideLayout" Target="../slideLayouts/slideLayout523.xml"/><Relationship Id="rId14" Type="http://schemas.openxmlformats.org/officeDocument/2006/relationships/theme" Target="../theme/theme40.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535.xml"/><Relationship Id="rId13" Type="http://schemas.openxmlformats.org/officeDocument/2006/relationships/slideLayout" Target="../slideLayouts/slideLayout540.xml"/><Relationship Id="rId3" Type="http://schemas.openxmlformats.org/officeDocument/2006/relationships/slideLayout" Target="../slideLayouts/slideLayout530.xml"/><Relationship Id="rId7" Type="http://schemas.openxmlformats.org/officeDocument/2006/relationships/slideLayout" Target="../slideLayouts/slideLayout534.xml"/><Relationship Id="rId12" Type="http://schemas.openxmlformats.org/officeDocument/2006/relationships/slideLayout" Target="../slideLayouts/slideLayout539.xml"/><Relationship Id="rId2" Type="http://schemas.openxmlformats.org/officeDocument/2006/relationships/slideLayout" Target="../slideLayouts/slideLayout529.xml"/><Relationship Id="rId16" Type="http://schemas.openxmlformats.org/officeDocument/2006/relationships/image" Target="../media/image2.png"/><Relationship Id="rId1" Type="http://schemas.openxmlformats.org/officeDocument/2006/relationships/slideLayout" Target="../slideLayouts/slideLayout528.xml"/><Relationship Id="rId6" Type="http://schemas.openxmlformats.org/officeDocument/2006/relationships/slideLayout" Target="../slideLayouts/slideLayout533.xml"/><Relationship Id="rId11" Type="http://schemas.openxmlformats.org/officeDocument/2006/relationships/slideLayout" Target="../slideLayouts/slideLayout538.xml"/><Relationship Id="rId5" Type="http://schemas.openxmlformats.org/officeDocument/2006/relationships/slideLayout" Target="../slideLayouts/slideLayout532.xml"/><Relationship Id="rId15" Type="http://schemas.openxmlformats.org/officeDocument/2006/relationships/image" Target="../media/image1.jpeg"/><Relationship Id="rId10" Type="http://schemas.openxmlformats.org/officeDocument/2006/relationships/slideLayout" Target="../slideLayouts/slideLayout537.xml"/><Relationship Id="rId4" Type="http://schemas.openxmlformats.org/officeDocument/2006/relationships/slideLayout" Target="../slideLayouts/slideLayout531.xml"/><Relationship Id="rId9" Type="http://schemas.openxmlformats.org/officeDocument/2006/relationships/slideLayout" Target="../slideLayouts/slideLayout536.xml"/><Relationship Id="rId14" Type="http://schemas.openxmlformats.org/officeDocument/2006/relationships/theme" Target="../theme/theme41.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548.xml"/><Relationship Id="rId13" Type="http://schemas.openxmlformats.org/officeDocument/2006/relationships/slideLayout" Target="../slideLayouts/slideLayout553.xml"/><Relationship Id="rId3" Type="http://schemas.openxmlformats.org/officeDocument/2006/relationships/slideLayout" Target="../slideLayouts/slideLayout543.xml"/><Relationship Id="rId7" Type="http://schemas.openxmlformats.org/officeDocument/2006/relationships/slideLayout" Target="../slideLayouts/slideLayout547.xml"/><Relationship Id="rId12" Type="http://schemas.openxmlformats.org/officeDocument/2006/relationships/slideLayout" Target="../slideLayouts/slideLayout552.xml"/><Relationship Id="rId2" Type="http://schemas.openxmlformats.org/officeDocument/2006/relationships/slideLayout" Target="../slideLayouts/slideLayout542.xml"/><Relationship Id="rId16" Type="http://schemas.openxmlformats.org/officeDocument/2006/relationships/image" Target="../media/image2.png"/><Relationship Id="rId1" Type="http://schemas.openxmlformats.org/officeDocument/2006/relationships/slideLayout" Target="../slideLayouts/slideLayout541.xml"/><Relationship Id="rId6" Type="http://schemas.openxmlformats.org/officeDocument/2006/relationships/slideLayout" Target="../slideLayouts/slideLayout546.xml"/><Relationship Id="rId11" Type="http://schemas.openxmlformats.org/officeDocument/2006/relationships/slideLayout" Target="../slideLayouts/slideLayout551.xml"/><Relationship Id="rId5" Type="http://schemas.openxmlformats.org/officeDocument/2006/relationships/slideLayout" Target="../slideLayouts/slideLayout545.xml"/><Relationship Id="rId15" Type="http://schemas.openxmlformats.org/officeDocument/2006/relationships/image" Target="../media/image1.jpeg"/><Relationship Id="rId10" Type="http://schemas.openxmlformats.org/officeDocument/2006/relationships/slideLayout" Target="../slideLayouts/slideLayout550.xml"/><Relationship Id="rId4" Type="http://schemas.openxmlformats.org/officeDocument/2006/relationships/slideLayout" Target="../slideLayouts/slideLayout544.xml"/><Relationship Id="rId9" Type="http://schemas.openxmlformats.org/officeDocument/2006/relationships/slideLayout" Target="../slideLayouts/slideLayout549.xml"/><Relationship Id="rId14" Type="http://schemas.openxmlformats.org/officeDocument/2006/relationships/theme" Target="../theme/theme42.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561.xml"/><Relationship Id="rId13" Type="http://schemas.openxmlformats.org/officeDocument/2006/relationships/slideLayout" Target="../slideLayouts/slideLayout566.xml"/><Relationship Id="rId3" Type="http://schemas.openxmlformats.org/officeDocument/2006/relationships/slideLayout" Target="../slideLayouts/slideLayout556.xml"/><Relationship Id="rId7" Type="http://schemas.openxmlformats.org/officeDocument/2006/relationships/slideLayout" Target="../slideLayouts/slideLayout560.xml"/><Relationship Id="rId12" Type="http://schemas.openxmlformats.org/officeDocument/2006/relationships/slideLayout" Target="../slideLayouts/slideLayout565.xml"/><Relationship Id="rId2" Type="http://schemas.openxmlformats.org/officeDocument/2006/relationships/slideLayout" Target="../slideLayouts/slideLayout555.xml"/><Relationship Id="rId16" Type="http://schemas.openxmlformats.org/officeDocument/2006/relationships/image" Target="../media/image2.png"/><Relationship Id="rId1" Type="http://schemas.openxmlformats.org/officeDocument/2006/relationships/slideLayout" Target="../slideLayouts/slideLayout554.xml"/><Relationship Id="rId6" Type="http://schemas.openxmlformats.org/officeDocument/2006/relationships/slideLayout" Target="../slideLayouts/slideLayout559.xml"/><Relationship Id="rId11" Type="http://schemas.openxmlformats.org/officeDocument/2006/relationships/slideLayout" Target="../slideLayouts/slideLayout564.xml"/><Relationship Id="rId5" Type="http://schemas.openxmlformats.org/officeDocument/2006/relationships/slideLayout" Target="../slideLayouts/slideLayout558.xml"/><Relationship Id="rId15" Type="http://schemas.openxmlformats.org/officeDocument/2006/relationships/image" Target="../media/image1.jpeg"/><Relationship Id="rId10" Type="http://schemas.openxmlformats.org/officeDocument/2006/relationships/slideLayout" Target="../slideLayouts/slideLayout563.xml"/><Relationship Id="rId4" Type="http://schemas.openxmlformats.org/officeDocument/2006/relationships/slideLayout" Target="../slideLayouts/slideLayout557.xml"/><Relationship Id="rId9" Type="http://schemas.openxmlformats.org/officeDocument/2006/relationships/slideLayout" Target="../slideLayouts/slideLayout562.xml"/><Relationship Id="rId14" Type="http://schemas.openxmlformats.org/officeDocument/2006/relationships/theme" Target="../theme/theme43.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574.xml"/><Relationship Id="rId13" Type="http://schemas.openxmlformats.org/officeDocument/2006/relationships/slideLayout" Target="../slideLayouts/slideLayout579.xml"/><Relationship Id="rId3" Type="http://schemas.openxmlformats.org/officeDocument/2006/relationships/slideLayout" Target="../slideLayouts/slideLayout569.xml"/><Relationship Id="rId7" Type="http://schemas.openxmlformats.org/officeDocument/2006/relationships/slideLayout" Target="../slideLayouts/slideLayout573.xml"/><Relationship Id="rId12" Type="http://schemas.openxmlformats.org/officeDocument/2006/relationships/slideLayout" Target="../slideLayouts/slideLayout578.xml"/><Relationship Id="rId2" Type="http://schemas.openxmlformats.org/officeDocument/2006/relationships/slideLayout" Target="../slideLayouts/slideLayout568.xml"/><Relationship Id="rId16" Type="http://schemas.openxmlformats.org/officeDocument/2006/relationships/image" Target="../media/image2.png"/><Relationship Id="rId1" Type="http://schemas.openxmlformats.org/officeDocument/2006/relationships/slideLayout" Target="../slideLayouts/slideLayout567.xml"/><Relationship Id="rId6" Type="http://schemas.openxmlformats.org/officeDocument/2006/relationships/slideLayout" Target="../slideLayouts/slideLayout572.xml"/><Relationship Id="rId11" Type="http://schemas.openxmlformats.org/officeDocument/2006/relationships/slideLayout" Target="../slideLayouts/slideLayout577.xml"/><Relationship Id="rId5" Type="http://schemas.openxmlformats.org/officeDocument/2006/relationships/slideLayout" Target="../slideLayouts/slideLayout571.xml"/><Relationship Id="rId15" Type="http://schemas.openxmlformats.org/officeDocument/2006/relationships/image" Target="../media/image1.jpeg"/><Relationship Id="rId10" Type="http://schemas.openxmlformats.org/officeDocument/2006/relationships/slideLayout" Target="../slideLayouts/slideLayout576.xml"/><Relationship Id="rId4" Type="http://schemas.openxmlformats.org/officeDocument/2006/relationships/slideLayout" Target="../slideLayouts/slideLayout570.xml"/><Relationship Id="rId9" Type="http://schemas.openxmlformats.org/officeDocument/2006/relationships/slideLayout" Target="../slideLayouts/slideLayout575.xml"/><Relationship Id="rId14" Type="http://schemas.openxmlformats.org/officeDocument/2006/relationships/theme" Target="../theme/theme44.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587.xml"/><Relationship Id="rId13" Type="http://schemas.openxmlformats.org/officeDocument/2006/relationships/slideLayout" Target="../slideLayouts/slideLayout592.xml"/><Relationship Id="rId3" Type="http://schemas.openxmlformats.org/officeDocument/2006/relationships/slideLayout" Target="../slideLayouts/slideLayout582.xml"/><Relationship Id="rId7" Type="http://schemas.openxmlformats.org/officeDocument/2006/relationships/slideLayout" Target="../slideLayouts/slideLayout586.xml"/><Relationship Id="rId12" Type="http://schemas.openxmlformats.org/officeDocument/2006/relationships/slideLayout" Target="../slideLayouts/slideLayout591.xml"/><Relationship Id="rId2" Type="http://schemas.openxmlformats.org/officeDocument/2006/relationships/slideLayout" Target="../slideLayouts/slideLayout581.xml"/><Relationship Id="rId16" Type="http://schemas.openxmlformats.org/officeDocument/2006/relationships/image" Target="../media/image2.png"/><Relationship Id="rId1" Type="http://schemas.openxmlformats.org/officeDocument/2006/relationships/slideLayout" Target="../slideLayouts/slideLayout580.xml"/><Relationship Id="rId6" Type="http://schemas.openxmlformats.org/officeDocument/2006/relationships/slideLayout" Target="../slideLayouts/slideLayout585.xml"/><Relationship Id="rId11" Type="http://schemas.openxmlformats.org/officeDocument/2006/relationships/slideLayout" Target="../slideLayouts/slideLayout590.xml"/><Relationship Id="rId5" Type="http://schemas.openxmlformats.org/officeDocument/2006/relationships/slideLayout" Target="../slideLayouts/slideLayout584.xml"/><Relationship Id="rId15" Type="http://schemas.openxmlformats.org/officeDocument/2006/relationships/image" Target="../media/image1.jpeg"/><Relationship Id="rId10" Type="http://schemas.openxmlformats.org/officeDocument/2006/relationships/slideLayout" Target="../slideLayouts/slideLayout589.xml"/><Relationship Id="rId4" Type="http://schemas.openxmlformats.org/officeDocument/2006/relationships/slideLayout" Target="../slideLayouts/slideLayout583.xml"/><Relationship Id="rId9" Type="http://schemas.openxmlformats.org/officeDocument/2006/relationships/slideLayout" Target="../slideLayouts/slideLayout588.xml"/><Relationship Id="rId14" Type="http://schemas.openxmlformats.org/officeDocument/2006/relationships/theme" Target="../theme/theme45.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600.xml"/><Relationship Id="rId13" Type="http://schemas.openxmlformats.org/officeDocument/2006/relationships/slideLayout" Target="../slideLayouts/slideLayout605.xml"/><Relationship Id="rId3" Type="http://schemas.openxmlformats.org/officeDocument/2006/relationships/slideLayout" Target="../slideLayouts/slideLayout595.xml"/><Relationship Id="rId7" Type="http://schemas.openxmlformats.org/officeDocument/2006/relationships/slideLayout" Target="../slideLayouts/slideLayout599.xml"/><Relationship Id="rId12" Type="http://schemas.openxmlformats.org/officeDocument/2006/relationships/slideLayout" Target="../slideLayouts/slideLayout604.xml"/><Relationship Id="rId2" Type="http://schemas.openxmlformats.org/officeDocument/2006/relationships/slideLayout" Target="../slideLayouts/slideLayout594.xml"/><Relationship Id="rId16" Type="http://schemas.openxmlformats.org/officeDocument/2006/relationships/image" Target="../media/image2.png"/><Relationship Id="rId1" Type="http://schemas.openxmlformats.org/officeDocument/2006/relationships/slideLayout" Target="../slideLayouts/slideLayout593.xml"/><Relationship Id="rId6" Type="http://schemas.openxmlformats.org/officeDocument/2006/relationships/slideLayout" Target="../slideLayouts/slideLayout598.xml"/><Relationship Id="rId11" Type="http://schemas.openxmlformats.org/officeDocument/2006/relationships/slideLayout" Target="../slideLayouts/slideLayout603.xml"/><Relationship Id="rId5" Type="http://schemas.openxmlformats.org/officeDocument/2006/relationships/slideLayout" Target="../slideLayouts/slideLayout597.xml"/><Relationship Id="rId15" Type="http://schemas.openxmlformats.org/officeDocument/2006/relationships/image" Target="../media/image1.jpeg"/><Relationship Id="rId10" Type="http://schemas.openxmlformats.org/officeDocument/2006/relationships/slideLayout" Target="../slideLayouts/slideLayout602.xml"/><Relationship Id="rId4" Type="http://schemas.openxmlformats.org/officeDocument/2006/relationships/slideLayout" Target="../slideLayouts/slideLayout596.xml"/><Relationship Id="rId9" Type="http://schemas.openxmlformats.org/officeDocument/2006/relationships/slideLayout" Target="../slideLayouts/slideLayout601.xml"/><Relationship Id="rId14" Type="http://schemas.openxmlformats.org/officeDocument/2006/relationships/theme" Target="../theme/theme46.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613.xml"/><Relationship Id="rId13" Type="http://schemas.openxmlformats.org/officeDocument/2006/relationships/slideLayout" Target="../slideLayouts/slideLayout618.xml"/><Relationship Id="rId3" Type="http://schemas.openxmlformats.org/officeDocument/2006/relationships/slideLayout" Target="../slideLayouts/slideLayout608.xml"/><Relationship Id="rId7" Type="http://schemas.openxmlformats.org/officeDocument/2006/relationships/slideLayout" Target="../slideLayouts/slideLayout612.xml"/><Relationship Id="rId12" Type="http://schemas.openxmlformats.org/officeDocument/2006/relationships/slideLayout" Target="../slideLayouts/slideLayout617.xml"/><Relationship Id="rId2" Type="http://schemas.openxmlformats.org/officeDocument/2006/relationships/slideLayout" Target="../slideLayouts/slideLayout607.xml"/><Relationship Id="rId16" Type="http://schemas.openxmlformats.org/officeDocument/2006/relationships/image" Target="../media/image2.png"/><Relationship Id="rId1" Type="http://schemas.openxmlformats.org/officeDocument/2006/relationships/slideLayout" Target="../slideLayouts/slideLayout606.xml"/><Relationship Id="rId6" Type="http://schemas.openxmlformats.org/officeDocument/2006/relationships/slideLayout" Target="../slideLayouts/slideLayout611.xml"/><Relationship Id="rId11" Type="http://schemas.openxmlformats.org/officeDocument/2006/relationships/slideLayout" Target="../slideLayouts/slideLayout616.xml"/><Relationship Id="rId5" Type="http://schemas.openxmlformats.org/officeDocument/2006/relationships/slideLayout" Target="../slideLayouts/slideLayout610.xml"/><Relationship Id="rId15" Type="http://schemas.openxmlformats.org/officeDocument/2006/relationships/image" Target="../media/image1.jpeg"/><Relationship Id="rId10" Type="http://schemas.openxmlformats.org/officeDocument/2006/relationships/slideLayout" Target="../slideLayouts/slideLayout615.xml"/><Relationship Id="rId4" Type="http://schemas.openxmlformats.org/officeDocument/2006/relationships/slideLayout" Target="../slideLayouts/slideLayout609.xml"/><Relationship Id="rId9" Type="http://schemas.openxmlformats.org/officeDocument/2006/relationships/slideLayout" Target="../slideLayouts/slideLayout614.xml"/><Relationship Id="rId14" Type="http://schemas.openxmlformats.org/officeDocument/2006/relationships/theme" Target="../theme/theme47.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626.xml"/><Relationship Id="rId13" Type="http://schemas.openxmlformats.org/officeDocument/2006/relationships/slideLayout" Target="../slideLayouts/slideLayout631.xml"/><Relationship Id="rId3" Type="http://schemas.openxmlformats.org/officeDocument/2006/relationships/slideLayout" Target="../slideLayouts/slideLayout621.xml"/><Relationship Id="rId7" Type="http://schemas.openxmlformats.org/officeDocument/2006/relationships/slideLayout" Target="../slideLayouts/slideLayout625.xml"/><Relationship Id="rId12" Type="http://schemas.openxmlformats.org/officeDocument/2006/relationships/slideLayout" Target="../slideLayouts/slideLayout630.xml"/><Relationship Id="rId2" Type="http://schemas.openxmlformats.org/officeDocument/2006/relationships/slideLayout" Target="../slideLayouts/slideLayout620.xml"/><Relationship Id="rId16" Type="http://schemas.openxmlformats.org/officeDocument/2006/relationships/image" Target="../media/image2.png"/><Relationship Id="rId1" Type="http://schemas.openxmlformats.org/officeDocument/2006/relationships/slideLayout" Target="../slideLayouts/slideLayout619.xml"/><Relationship Id="rId6" Type="http://schemas.openxmlformats.org/officeDocument/2006/relationships/slideLayout" Target="../slideLayouts/slideLayout624.xml"/><Relationship Id="rId11" Type="http://schemas.openxmlformats.org/officeDocument/2006/relationships/slideLayout" Target="../slideLayouts/slideLayout629.xml"/><Relationship Id="rId5" Type="http://schemas.openxmlformats.org/officeDocument/2006/relationships/slideLayout" Target="../slideLayouts/slideLayout623.xml"/><Relationship Id="rId15" Type="http://schemas.openxmlformats.org/officeDocument/2006/relationships/image" Target="../media/image1.jpeg"/><Relationship Id="rId10" Type="http://schemas.openxmlformats.org/officeDocument/2006/relationships/slideLayout" Target="../slideLayouts/slideLayout628.xml"/><Relationship Id="rId4" Type="http://schemas.openxmlformats.org/officeDocument/2006/relationships/slideLayout" Target="../slideLayouts/slideLayout622.xml"/><Relationship Id="rId9" Type="http://schemas.openxmlformats.org/officeDocument/2006/relationships/slideLayout" Target="../slideLayouts/slideLayout627.xml"/><Relationship Id="rId14" Type="http://schemas.openxmlformats.org/officeDocument/2006/relationships/theme" Target="../theme/theme48.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639.xml"/><Relationship Id="rId13" Type="http://schemas.openxmlformats.org/officeDocument/2006/relationships/slideLayout" Target="../slideLayouts/slideLayout644.xml"/><Relationship Id="rId3" Type="http://schemas.openxmlformats.org/officeDocument/2006/relationships/slideLayout" Target="../slideLayouts/slideLayout634.xml"/><Relationship Id="rId7" Type="http://schemas.openxmlformats.org/officeDocument/2006/relationships/slideLayout" Target="../slideLayouts/slideLayout638.xml"/><Relationship Id="rId12" Type="http://schemas.openxmlformats.org/officeDocument/2006/relationships/slideLayout" Target="../slideLayouts/slideLayout643.xml"/><Relationship Id="rId2" Type="http://schemas.openxmlformats.org/officeDocument/2006/relationships/slideLayout" Target="../slideLayouts/slideLayout633.xml"/><Relationship Id="rId16" Type="http://schemas.openxmlformats.org/officeDocument/2006/relationships/image" Target="../media/image2.png"/><Relationship Id="rId1" Type="http://schemas.openxmlformats.org/officeDocument/2006/relationships/slideLayout" Target="../slideLayouts/slideLayout632.xml"/><Relationship Id="rId6" Type="http://schemas.openxmlformats.org/officeDocument/2006/relationships/slideLayout" Target="../slideLayouts/slideLayout637.xml"/><Relationship Id="rId11" Type="http://schemas.openxmlformats.org/officeDocument/2006/relationships/slideLayout" Target="../slideLayouts/slideLayout642.xml"/><Relationship Id="rId5" Type="http://schemas.openxmlformats.org/officeDocument/2006/relationships/slideLayout" Target="../slideLayouts/slideLayout636.xml"/><Relationship Id="rId15" Type="http://schemas.openxmlformats.org/officeDocument/2006/relationships/image" Target="../media/image1.jpeg"/><Relationship Id="rId10" Type="http://schemas.openxmlformats.org/officeDocument/2006/relationships/slideLayout" Target="../slideLayouts/slideLayout641.xml"/><Relationship Id="rId4" Type="http://schemas.openxmlformats.org/officeDocument/2006/relationships/slideLayout" Target="../slideLayouts/slideLayout635.xml"/><Relationship Id="rId9" Type="http://schemas.openxmlformats.org/officeDocument/2006/relationships/slideLayout" Target="../slideLayouts/slideLayout640.xml"/><Relationship Id="rId14" Type="http://schemas.openxmlformats.org/officeDocument/2006/relationships/theme" Target="../theme/theme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6" Type="http://schemas.openxmlformats.org/officeDocument/2006/relationships/image" Target="../media/image2.pn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1.jpe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652.xml"/><Relationship Id="rId13" Type="http://schemas.openxmlformats.org/officeDocument/2006/relationships/slideLayout" Target="../slideLayouts/slideLayout657.xml"/><Relationship Id="rId3" Type="http://schemas.openxmlformats.org/officeDocument/2006/relationships/slideLayout" Target="../slideLayouts/slideLayout647.xml"/><Relationship Id="rId7" Type="http://schemas.openxmlformats.org/officeDocument/2006/relationships/slideLayout" Target="../slideLayouts/slideLayout651.xml"/><Relationship Id="rId12" Type="http://schemas.openxmlformats.org/officeDocument/2006/relationships/slideLayout" Target="../slideLayouts/slideLayout656.xml"/><Relationship Id="rId2" Type="http://schemas.openxmlformats.org/officeDocument/2006/relationships/slideLayout" Target="../slideLayouts/slideLayout646.xml"/><Relationship Id="rId16" Type="http://schemas.openxmlformats.org/officeDocument/2006/relationships/image" Target="../media/image2.png"/><Relationship Id="rId1" Type="http://schemas.openxmlformats.org/officeDocument/2006/relationships/slideLayout" Target="../slideLayouts/slideLayout645.xml"/><Relationship Id="rId6" Type="http://schemas.openxmlformats.org/officeDocument/2006/relationships/slideLayout" Target="../slideLayouts/slideLayout650.xml"/><Relationship Id="rId11" Type="http://schemas.openxmlformats.org/officeDocument/2006/relationships/slideLayout" Target="../slideLayouts/slideLayout655.xml"/><Relationship Id="rId5" Type="http://schemas.openxmlformats.org/officeDocument/2006/relationships/slideLayout" Target="../slideLayouts/slideLayout649.xml"/><Relationship Id="rId15" Type="http://schemas.openxmlformats.org/officeDocument/2006/relationships/image" Target="../media/image1.jpeg"/><Relationship Id="rId10" Type="http://schemas.openxmlformats.org/officeDocument/2006/relationships/slideLayout" Target="../slideLayouts/slideLayout654.xml"/><Relationship Id="rId4" Type="http://schemas.openxmlformats.org/officeDocument/2006/relationships/slideLayout" Target="../slideLayouts/slideLayout648.xml"/><Relationship Id="rId9" Type="http://schemas.openxmlformats.org/officeDocument/2006/relationships/slideLayout" Target="../slideLayouts/slideLayout653.xml"/><Relationship Id="rId14" Type="http://schemas.openxmlformats.org/officeDocument/2006/relationships/theme" Target="../theme/theme50.xml"/></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665.xml"/><Relationship Id="rId13" Type="http://schemas.openxmlformats.org/officeDocument/2006/relationships/slideLayout" Target="../slideLayouts/slideLayout670.xml"/><Relationship Id="rId3" Type="http://schemas.openxmlformats.org/officeDocument/2006/relationships/slideLayout" Target="../slideLayouts/slideLayout660.xml"/><Relationship Id="rId7" Type="http://schemas.openxmlformats.org/officeDocument/2006/relationships/slideLayout" Target="../slideLayouts/slideLayout664.xml"/><Relationship Id="rId12" Type="http://schemas.openxmlformats.org/officeDocument/2006/relationships/slideLayout" Target="../slideLayouts/slideLayout669.xml"/><Relationship Id="rId2" Type="http://schemas.openxmlformats.org/officeDocument/2006/relationships/slideLayout" Target="../slideLayouts/slideLayout659.xml"/><Relationship Id="rId16" Type="http://schemas.openxmlformats.org/officeDocument/2006/relationships/image" Target="../media/image2.png"/><Relationship Id="rId1" Type="http://schemas.openxmlformats.org/officeDocument/2006/relationships/slideLayout" Target="../slideLayouts/slideLayout658.xml"/><Relationship Id="rId6" Type="http://schemas.openxmlformats.org/officeDocument/2006/relationships/slideLayout" Target="../slideLayouts/slideLayout663.xml"/><Relationship Id="rId11" Type="http://schemas.openxmlformats.org/officeDocument/2006/relationships/slideLayout" Target="../slideLayouts/slideLayout668.xml"/><Relationship Id="rId5" Type="http://schemas.openxmlformats.org/officeDocument/2006/relationships/slideLayout" Target="../slideLayouts/slideLayout662.xml"/><Relationship Id="rId15" Type="http://schemas.openxmlformats.org/officeDocument/2006/relationships/image" Target="../media/image1.jpeg"/><Relationship Id="rId10" Type="http://schemas.openxmlformats.org/officeDocument/2006/relationships/slideLayout" Target="../slideLayouts/slideLayout667.xml"/><Relationship Id="rId4" Type="http://schemas.openxmlformats.org/officeDocument/2006/relationships/slideLayout" Target="../slideLayouts/slideLayout661.xml"/><Relationship Id="rId9" Type="http://schemas.openxmlformats.org/officeDocument/2006/relationships/slideLayout" Target="../slideLayouts/slideLayout666.xml"/><Relationship Id="rId14" Type="http://schemas.openxmlformats.org/officeDocument/2006/relationships/theme" Target="../theme/theme51.xml"/></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678.xml"/><Relationship Id="rId13" Type="http://schemas.openxmlformats.org/officeDocument/2006/relationships/slideLayout" Target="../slideLayouts/slideLayout683.xml"/><Relationship Id="rId3" Type="http://schemas.openxmlformats.org/officeDocument/2006/relationships/slideLayout" Target="../slideLayouts/slideLayout673.xml"/><Relationship Id="rId7" Type="http://schemas.openxmlformats.org/officeDocument/2006/relationships/slideLayout" Target="../slideLayouts/slideLayout677.xml"/><Relationship Id="rId12" Type="http://schemas.openxmlformats.org/officeDocument/2006/relationships/slideLayout" Target="../slideLayouts/slideLayout682.xml"/><Relationship Id="rId2" Type="http://schemas.openxmlformats.org/officeDocument/2006/relationships/slideLayout" Target="../slideLayouts/slideLayout672.xml"/><Relationship Id="rId16" Type="http://schemas.openxmlformats.org/officeDocument/2006/relationships/image" Target="../media/image2.png"/><Relationship Id="rId1" Type="http://schemas.openxmlformats.org/officeDocument/2006/relationships/slideLayout" Target="../slideLayouts/slideLayout671.xml"/><Relationship Id="rId6" Type="http://schemas.openxmlformats.org/officeDocument/2006/relationships/slideLayout" Target="../slideLayouts/slideLayout676.xml"/><Relationship Id="rId11" Type="http://schemas.openxmlformats.org/officeDocument/2006/relationships/slideLayout" Target="../slideLayouts/slideLayout681.xml"/><Relationship Id="rId5" Type="http://schemas.openxmlformats.org/officeDocument/2006/relationships/slideLayout" Target="../slideLayouts/slideLayout675.xml"/><Relationship Id="rId15" Type="http://schemas.openxmlformats.org/officeDocument/2006/relationships/image" Target="../media/image1.jpeg"/><Relationship Id="rId10" Type="http://schemas.openxmlformats.org/officeDocument/2006/relationships/slideLayout" Target="../slideLayouts/slideLayout680.xml"/><Relationship Id="rId4" Type="http://schemas.openxmlformats.org/officeDocument/2006/relationships/slideLayout" Target="../slideLayouts/slideLayout674.xml"/><Relationship Id="rId9" Type="http://schemas.openxmlformats.org/officeDocument/2006/relationships/slideLayout" Target="../slideLayouts/slideLayout679.xml"/><Relationship Id="rId14" Type="http://schemas.openxmlformats.org/officeDocument/2006/relationships/theme" Target="../theme/theme52.xml"/></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691.xml"/><Relationship Id="rId13" Type="http://schemas.openxmlformats.org/officeDocument/2006/relationships/slideLayout" Target="../slideLayouts/slideLayout696.xml"/><Relationship Id="rId3" Type="http://schemas.openxmlformats.org/officeDocument/2006/relationships/slideLayout" Target="../slideLayouts/slideLayout686.xml"/><Relationship Id="rId7" Type="http://schemas.openxmlformats.org/officeDocument/2006/relationships/slideLayout" Target="../slideLayouts/slideLayout690.xml"/><Relationship Id="rId12" Type="http://schemas.openxmlformats.org/officeDocument/2006/relationships/slideLayout" Target="../slideLayouts/slideLayout695.xml"/><Relationship Id="rId2" Type="http://schemas.openxmlformats.org/officeDocument/2006/relationships/slideLayout" Target="../slideLayouts/slideLayout685.xml"/><Relationship Id="rId16" Type="http://schemas.openxmlformats.org/officeDocument/2006/relationships/image" Target="../media/image2.png"/><Relationship Id="rId1" Type="http://schemas.openxmlformats.org/officeDocument/2006/relationships/slideLayout" Target="../slideLayouts/slideLayout684.xml"/><Relationship Id="rId6" Type="http://schemas.openxmlformats.org/officeDocument/2006/relationships/slideLayout" Target="../slideLayouts/slideLayout689.xml"/><Relationship Id="rId11" Type="http://schemas.openxmlformats.org/officeDocument/2006/relationships/slideLayout" Target="../slideLayouts/slideLayout694.xml"/><Relationship Id="rId5" Type="http://schemas.openxmlformats.org/officeDocument/2006/relationships/slideLayout" Target="../slideLayouts/slideLayout688.xml"/><Relationship Id="rId15" Type="http://schemas.openxmlformats.org/officeDocument/2006/relationships/image" Target="../media/image1.jpeg"/><Relationship Id="rId10" Type="http://schemas.openxmlformats.org/officeDocument/2006/relationships/slideLayout" Target="../slideLayouts/slideLayout693.xml"/><Relationship Id="rId4" Type="http://schemas.openxmlformats.org/officeDocument/2006/relationships/slideLayout" Target="../slideLayouts/slideLayout687.xml"/><Relationship Id="rId9" Type="http://schemas.openxmlformats.org/officeDocument/2006/relationships/slideLayout" Target="../slideLayouts/slideLayout692.xml"/><Relationship Id="rId14" Type="http://schemas.openxmlformats.org/officeDocument/2006/relationships/theme" Target="../theme/theme53.xml"/></Relationships>
</file>

<file path=ppt/slideMasters/_rels/slideMaster54.xml.rels><?xml version="1.0" encoding="UTF-8" standalone="yes"?>
<Relationships xmlns="http://schemas.openxmlformats.org/package/2006/relationships"><Relationship Id="rId8" Type="http://schemas.openxmlformats.org/officeDocument/2006/relationships/slideLayout" Target="../slideLayouts/slideLayout704.xml"/><Relationship Id="rId13" Type="http://schemas.openxmlformats.org/officeDocument/2006/relationships/slideLayout" Target="../slideLayouts/slideLayout709.xml"/><Relationship Id="rId3" Type="http://schemas.openxmlformats.org/officeDocument/2006/relationships/slideLayout" Target="../slideLayouts/slideLayout699.xml"/><Relationship Id="rId7" Type="http://schemas.openxmlformats.org/officeDocument/2006/relationships/slideLayout" Target="../slideLayouts/slideLayout703.xml"/><Relationship Id="rId12" Type="http://schemas.openxmlformats.org/officeDocument/2006/relationships/slideLayout" Target="../slideLayouts/slideLayout708.xml"/><Relationship Id="rId2" Type="http://schemas.openxmlformats.org/officeDocument/2006/relationships/slideLayout" Target="../slideLayouts/slideLayout698.xml"/><Relationship Id="rId16" Type="http://schemas.openxmlformats.org/officeDocument/2006/relationships/image" Target="../media/image2.png"/><Relationship Id="rId1" Type="http://schemas.openxmlformats.org/officeDocument/2006/relationships/slideLayout" Target="../slideLayouts/slideLayout697.xml"/><Relationship Id="rId6" Type="http://schemas.openxmlformats.org/officeDocument/2006/relationships/slideLayout" Target="../slideLayouts/slideLayout702.xml"/><Relationship Id="rId11" Type="http://schemas.openxmlformats.org/officeDocument/2006/relationships/slideLayout" Target="../slideLayouts/slideLayout707.xml"/><Relationship Id="rId5" Type="http://schemas.openxmlformats.org/officeDocument/2006/relationships/slideLayout" Target="../slideLayouts/slideLayout701.xml"/><Relationship Id="rId15" Type="http://schemas.openxmlformats.org/officeDocument/2006/relationships/image" Target="../media/image1.jpeg"/><Relationship Id="rId10" Type="http://schemas.openxmlformats.org/officeDocument/2006/relationships/slideLayout" Target="../slideLayouts/slideLayout706.xml"/><Relationship Id="rId4" Type="http://schemas.openxmlformats.org/officeDocument/2006/relationships/slideLayout" Target="../slideLayouts/slideLayout700.xml"/><Relationship Id="rId9" Type="http://schemas.openxmlformats.org/officeDocument/2006/relationships/slideLayout" Target="../slideLayouts/slideLayout705.xml"/><Relationship Id="rId14" Type="http://schemas.openxmlformats.org/officeDocument/2006/relationships/theme" Target="../theme/theme54.xml"/></Relationships>
</file>

<file path=ppt/slideMasters/_rels/slideMaster55.xml.rels><?xml version="1.0" encoding="UTF-8" standalone="yes"?>
<Relationships xmlns="http://schemas.openxmlformats.org/package/2006/relationships"><Relationship Id="rId8" Type="http://schemas.openxmlformats.org/officeDocument/2006/relationships/slideLayout" Target="../slideLayouts/slideLayout717.xml"/><Relationship Id="rId13" Type="http://schemas.openxmlformats.org/officeDocument/2006/relationships/slideLayout" Target="../slideLayouts/slideLayout722.xml"/><Relationship Id="rId3" Type="http://schemas.openxmlformats.org/officeDocument/2006/relationships/slideLayout" Target="../slideLayouts/slideLayout712.xml"/><Relationship Id="rId7" Type="http://schemas.openxmlformats.org/officeDocument/2006/relationships/slideLayout" Target="../slideLayouts/slideLayout716.xml"/><Relationship Id="rId12" Type="http://schemas.openxmlformats.org/officeDocument/2006/relationships/slideLayout" Target="../slideLayouts/slideLayout721.xml"/><Relationship Id="rId2" Type="http://schemas.openxmlformats.org/officeDocument/2006/relationships/slideLayout" Target="../slideLayouts/slideLayout711.xml"/><Relationship Id="rId16" Type="http://schemas.openxmlformats.org/officeDocument/2006/relationships/image" Target="../media/image2.png"/><Relationship Id="rId1" Type="http://schemas.openxmlformats.org/officeDocument/2006/relationships/slideLayout" Target="../slideLayouts/slideLayout710.xml"/><Relationship Id="rId6" Type="http://schemas.openxmlformats.org/officeDocument/2006/relationships/slideLayout" Target="../slideLayouts/slideLayout715.xml"/><Relationship Id="rId11" Type="http://schemas.openxmlformats.org/officeDocument/2006/relationships/slideLayout" Target="../slideLayouts/slideLayout720.xml"/><Relationship Id="rId5" Type="http://schemas.openxmlformats.org/officeDocument/2006/relationships/slideLayout" Target="../slideLayouts/slideLayout714.xml"/><Relationship Id="rId15" Type="http://schemas.openxmlformats.org/officeDocument/2006/relationships/image" Target="../media/image1.jpeg"/><Relationship Id="rId10" Type="http://schemas.openxmlformats.org/officeDocument/2006/relationships/slideLayout" Target="../slideLayouts/slideLayout719.xml"/><Relationship Id="rId4" Type="http://schemas.openxmlformats.org/officeDocument/2006/relationships/slideLayout" Target="../slideLayouts/slideLayout713.xml"/><Relationship Id="rId9" Type="http://schemas.openxmlformats.org/officeDocument/2006/relationships/slideLayout" Target="../slideLayouts/slideLayout718.xml"/><Relationship Id="rId14" Type="http://schemas.openxmlformats.org/officeDocument/2006/relationships/theme" Target="../theme/theme55.xml"/></Relationships>
</file>

<file path=ppt/slideMasters/_rels/slideMaster56.xml.rels><?xml version="1.0" encoding="UTF-8" standalone="yes"?>
<Relationships xmlns="http://schemas.openxmlformats.org/package/2006/relationships"><Relationship Id="rId8" Type="http://schemas.openxmlformats.org/officeDocument/2006/relationships/slideLayout" Target="../slideLayouts/slideLayout730.xml"/><Relationship Id="rId13" Type="http://schemas.openxmlformats.org/officeDocument/2006/relationships/slideLayout" Target="../slideLayouts/slideLayout735.xml"/><Relationship Id="rId3" Type="http://schemas.openxmlformats.org/officeDocument/2006/relationships/slideLayout" Target="../slideLayouts/slideLayout725.xml"/><Relationship Id="rId7" Type="http://schemas.openxmlformats.org/officeDocument/2006/relationships/slideLayout" Target="../slideLayouts/slideLayout729.xml"/><Relationship Id="rId12" Type="http://schemas.openxmlformats.org/officeDocument/2006/relationships/slideLayout" Target="../slideLayouts/slideLayout734.xml"/><Relationship Id="rId2" Type="http://schemas.openxmlformats.org/officeDocument/2006/relationships/slideLayout" Target="../slideLayouts/slideLayout724.xml"/><Relationship Id="rId16" Type="http://schemas.openxmlformats.org/officeDocument/2006/relationships/image" Target="../media/image2.png"/><Relationship Id="rId1" Type="http://schemas.openxmlformats.org/officeDocument/2006/relationships/slideLayout" Target="../slideLayouts/slideLayout723.xml"/><Relationship Id="rId6" Type="http://schemas.openxmlformats.org/officeDocument/2006/relationships/slideLayout" Target="../slideLayouts/slideLayout728.xml"/><Relationship Id="rId11" Type="http://schemas.openxmlformats.org/officeDocument/2006/relationships/slideLayout" Target="../slideLayouts/slideLayout733.xml"/><Relationship Id="rId5" Type="http://schemas.openxmlformats.org/officeDocument/2006/relationships/slideLayout" Target="../slideLayouts/slideLayout727.xml"/><Relationship Id="rId15" Type="http://schemas.openxmlformats.org/officeDocument/2006/relationships/image" Target="../media/image1.jpeg"/><Relationship Id="rId10" Type="http://schemas.openxmlformats.org/officeDocument/2006/relationships/slideLayout" Target="../slideLayouts/slideLayout732.xml"/><Relationship Id="rId4" Type="http://schemas.openxmlformats.org/officeDocument/2006/relationships/slideLayout" Target="../slideLayouts/slideLayout726.xml"/><Relationship Id="rId9" Type="http://schemas.openxmlformats.org/officeDocument/2006/relationships/slideLayout" Target="../slideLayouts/slideLayout731.xml"/><Relationship Id="rId14" Type="http://schemas.openxmlformats.org/officeDocument/2006/relationships/theme" Target="../theme/theme56.xml"/></Relationships>
</file>

<file path=ppt/slideMasters/_rels/slideMaster57.xml.rels><?xml version="1.0" encoding="UTF-8" standalone="yes"?>
<Relationships xmlns="http://schemas.openxmlformats.org/package/2006/relationships"><Relationship Id="rId8" Type="http://schemas.openxmlformats.org/officeDocument/2006/relationships/slideLayout" Target="../slideLayouts/slideLayout743.xml"/><Relationship Id="rId13" Type="http://schemas.openxmlformats.org/officeDocument/2006/relationships/slideLayout" Target="../slideLayouts/slideLayout748.xml"/><Relationship Id="rId3" Type="http://schemas.openxmlformats.org/officeDocument/2006/relationships/slideLayout" Target="../slideLayouts/slideLayout738.xml"/><Relationship Id="rId7" Type="http://schemas.openxmlformats.org/officeDocument/2006/relationships/slideLayout" Target="../slideLayouts/slideLayout742.xml"/><Relationship Id="rId12" Type="http://schemas.openxmlformats.org/officeDocument/2006/relationships/slideLayout" Target="../slideLayouts/slideLayout747.xml"/><Relationship Id="rId17" Type="http://schemas.openxmlformats.org/officeDocument/2006/relationships/image" Target="../media/image2.png"/><Relationship Id="rId2" Type="http://schemas.openxmlformats.org/officeDocument/2006/relationships/slideLayout" Target="../slideLayouts/slideLayout737.xml"/><Relationship Id="rId16" Type="http://schemas.openxmlformats.org/officeDocument/2006/relationships/image" Target="../media/image1.jpeg"/><Relationship Id="rId1" Type="http://schemas.openxmlformats.org/officeDocument/2006/relationships/slideLayout" Target="../slideLayouts/slideLayout736.xml"/><Relationship Id="rId6" Type="http://schemas.openxmlformats.org/officeDocument/2006/relationships/slideLayout" Target="../slideLayouts/slideLayout741.xml"/><Relationship Id="rId11" Type="http://schemas.openxmlformats.org/officeDocument/2006/relationships/slideLayout" Target="../slideLayouts/slideLayout746.xml"/><Relationship Id="rId5" Type="http://schemas.openxmlformats.org/officeDocument/2006/relationships/slideLayout" Target="../slideLayouts/slideLayout740.xml"/><Relationship Id="rId15" Type="http://schemas.openxmlformats.org/officeDocument/2006/relationships/theme" Target="../theme/theme57.xml"/><Relationship Id="rId10" Type="http://schemas.openxmlformats.org/officeDocument/2006/relationships/slideLayout" Target="../slideLayouts/slideLayout745.xml"/><Relationship Id="rId4" Type="http://schemas.openxmlformats.org/officeDocument/2006/relationships/slideLayout" Target="../slideLayouts/slideLayout739.xml"/><Relationship Id="rId9" Type="http://schemas.openxmlformats.org/officeDocument/2006/relationships/slideLayout" Target="../slideLayouts/slideLayout744.xml"/><Relationship Id="rId14" Type="http://schemas.openxmlformats.org/officeDocument/2006/relationships/slideLayout" Target="../slideLayouts/slideLayout749.xml"/></Relationships>
</file>

<file path=ppt/slideMasters/_rels/slideMaster58.xml.rels><?xml version="1.0" encoding="UTF-8" standalone="yes"?>
<Relationships xmlns="http://schemas.openxmlformats.org/package/2006/relationships"><Relationship Id="rId8" Type="http://schemas.openxmlformats.org/officeDocument/2006/relationships/slideLayout" Target="../slideLayouts/slideLayout757.xml"/><Relationship Id="rId13" Type="http://schemas.openxmlformats.org/officeDocument/2006/relationships/slideLayout" Target="../slideLayouts/slideLayout762.xml"/><Relationship Id="rId3" Type="http://schemas.openxmlformats.org/officeDocument/2006/relationships/slideLayout" Target="../slideLayouts/slideLayout752.xml"/><Relationship Id="rId7" Type="http://schemas.openxmlformats.org/officeDocument/2006/relationships/slideLayout" Target="../slideLayouts/slideLayout756.xml"/><Relationship Id="rId12" Type="http://schemas.openxmlformats.org/officeDocument/2006/relationships/slideLayout" Target="../slideLayouts/slideLayout761.xml"/><Relationship Id="rId17" Type="http://schemas.openxmlformats.org/officeDocument/2006/relationships/image" Target="../media/image2.png"/><Relationship Id="rId2" Type="http://schemas.openxmlformats.org/officeDocument/2006/relationships/slideLayout" Target="../slideLayouts/slideLayout751.xml"/><Relationship Id="rId16" Type="http://schemas.openxmlformats.org/officeDocument/2006/relationships/image" Target="../media/image1.jpeg"/><Relationship Id="rId1" Type="http://schemas.openxmlformats.org/officeDocument/2006/relationships/slideLayout" Target="../slideLayouts/slideLayout750.xml"/><Relationship Id="rId6" Type="http://schemas.openxmlformats.org/officeDocument/2006/relationships/slideLayout" Target="../slideLayouts/slideLayout755.xml"/><Relationship Id="rId11" Type="http://schemas.openxmlformats.org/officeDocument/2006/relationships/slideLayout" Target="../slideLayouts/slideLayout760.xml"/><Relationship Id="rId5" Type="http://schemas.openxmlformats.org/officeDocument/2006/relationships/slideLayout" Target="../slideLayouts/slideLayout754.xml"/><Relationship Id="rId15" Type="http://schemas.openxmlformats.org/officeDocument/2006/relationships/theme" Target="../theme/theme58.xml"/><Relationship Id="rId10" Type="http://schemas.openxmlformats.org/officeDocument/2006/relationships/slideLayout" Target="../slideLayouts/slideLayout759.xml"/><Relationship Id="rId4" Type="http://schemas.openxmlformats.org/officeDocument/2006/relationships/slideLayout" Target="../slideLayouts/slideLayout753.xml"/><Relationship Id="rId9" Type="http://schemas.openxmlformats.org/officeDocument/2006/relationships/slideLayout" Target="../slideLayouts/slideLayout758.xml"/><Relationship Id="rId14" Type="http://schemas.openxmlformats.org/officeDocument/2006/relationships/slideLayout" Target="../slideLayouts/slideLayout763.xml"/></Relationships>
</file>

<file path=ppt/slideMasters/_rels/slideMaster59.xml.rels><?xml version="1.0" encoding="UTF-8" standalone="yes"?>
<Relationships xmlns="http://schemas.openxmlformats.org/package/2006/relationships"><Relationship Id="rId8" Type="http://schemas.openxmlformats.org/officeDocument/2006/relationships/slideLayout" Target="../slideLayouts/slideLayout771.xml"/><Relationship Id="rId13" Type="http://schemas.openxmlformats.org/officeDocument/2006/relationships/slideLayout" Target="../slideLayouts/slideLayout776.xml"/><Relationship Id="rId3" Type="http://schemas.openxmlformats.org/officeDocument/2006/relationships/slideLayout" Target="../slideLayouts/slideLayout766.xml"/><Relationship Id="rId7" Type="http://schemas.openxmlformats.org/officeDocument/2006/relationships/slideLayout" Target="../slideLayouts/slideLayout770.xml"/><Relationship Id="rId12" Type="http://schemas.openxmlformats.org/officeDocument/2006/relationships/slideLayout" Target="../slideLayouts/slideLayout775.xml"/><Relationship Id="rId17" Type="http://schemas.openxmlformats.org/officeDocument/2006/relationships/image" Target="../media/image2.png"/><Relationship Id="rId2" Type="http://schemas.openxmlformats.org/officeDocument/2006/relationships/slideLayout" Target="../slideLayouts/slideLayout765.xml"/><Relationship Id="rId16" Type="http://schemas.openxmlformats.org/officeDocument/2006/relationships/image" Target="../media/image1.jpeg"/><Relationship Id="rId1" Type="http://schemas.openxmlformats.org/officeDocument/2006/relationships/slideLayout" Target="../slideLayouts/slideLayout764.xml"/><Relationship Id="rId6" Type="http://schemas.openxmlformats.org/officeDocument/2006/relationships/slideLayout" Target="../slideLayouts/slideLayout769.xml"/><Relationship Id="rId11" Type="http://schemas.openxmlformats.org/officeDocument/2006/relationships/slideLayout" Target="../slideLayouts/slideLayout774.xml"/><Relationship Id="rId5" Type="http://schemas.openxmlformats.org/officeDocument/2006/relationships/slideLayout" Target="../slideLayouts/slideLayout768.xml"/><Relationship Id="rId15" Type="http://schemas.openxmlformats.org/officeDocument/2006/relationships/theme" Target="../theme/theme59.xml"/><Relationship Id="rId10" Type="http://schemas.openxmlformats.org/officeDocument/2006/relationships/slideLayout" Target="../slideLayouts/slideLayout773.xml"/><Relationship Id="rId4" Type="http://schemas.openxmlformats.org/officeDocument/2006/relationships/slideLayout" Target="../slideLayouts/slideLayout767.xml"/><Relationship Id="rId9" Type="http://schemas.openxmlformats.org/officeDocument/2006/relationships/slideLayout" Target="../slideLayouts/slideLayout772.xml"/><Relationship Id="rId14" Type="http://schemas.openxmlformats.org/officeDocument/2006/relationships/slideLayout" Target="../slideLayouts/slideLayout77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6" Type="http://schemas.openxmlformats.org/officeDocument/2006/relationships/image" Target="../media/image2.png"/><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image" Target="../media/image1.jpeg"/><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6.xml"/></Relationships>
</file>

<file path=ppt/slideMasters/_rels/slideMaster60.xml.rels><?xml version="1.0" encoding="UTF-8" standalone="yes"?>
<Relationships xmlns="http://schemas.openxmlformats.org/package/2006/relationships"><Relationship Id="rId8" Type="http://schemas.openxmlformats.org/officeDocument/2006/relationships/slideLayout" Target="../slideLayouts/slideLayout785.xml"/><Relationship Id="rId13" Type="http://schemas.openxmlformats.org/officeDocument/2006/relationships/slideLayout" Target="../slideLayouts/slideLayout790.xml"/><Relationship Id="rId3" Type="http://schemas.openxmlformats.org/officeDocument/2006/relationships/slideLayout" Target="../slideLayouts/slideLayout780.xml"/><Relationship Id="rId7" Type="http://schemas.openxmlformats.org/officeDocument/2006/relationships/slideLayout" Target="../slideLayouts/slideLayout784.xml"/><Relationship Id="rId12" Type="http://schemas.openxmlformats.org/officeDocument/2006/relationships/slideLayout" Target="../slideLayouts/slideLayout789.xml"/><Relationship Id="rId2" Type="http://schemas.openxmlformats.org/officeDocument/2006/relationships/slideLayout" Target="../slideLayouts/slideLayout779.xml"/><Relationship Id="rId16" Type="http://schemas.openxmlformats.org/officeDocument/2006/relationships/image" Target="../media/image2.png"/><Relationship Id="rId1" Type="http://schemas.openxmlformats.org/officeDocument/2006/relationships/slideLayout" Target="../slideLayouts/slideLayout778.xml"/><Relationship Id="rId6" Type="http://schemas.openxmlformats.org/officeDocument/2006/relationships/slideLayout" Target="../slideLayouts/slideLayout783.xml"/><Relationship Id="rId11" Type="http://schemas.openxmlformats.org/officeDocument/2006/relationships/slideLayout" Target="../slideLayouts/slideLayout788.xml"/><Relationship Id="rId5" Type="http://schemas.openxmlformats.org/officeDocument/2006/relationships/slideLayout" Target="../slideLayouts/slideLayout782.xml"/><Relationship Id="rId15" Type="http://schemas.openxmlformats.org/officeDocument/2006/relationships/image" Target="../media/image1.jpeg"/><Relationship Id="rId10" Type="http://schemas.openxmlformats.org/officeDocument/2006/relationships/slideLayout" Target="../slideLayouts/slideLayout787.xml"/><Relationship Id="rId4" Type="http://schemas.openxmlformats.org/officeDocument/2006/relationships/slideLayout" Target="../slideLayouts/slideLayout781.xml"/><Relationship Id="rId9" Type="http://schemas.openxmlformats.org/officeDocument/2006/relationships/slideLayout" Target="../slideLayouts/slideLayout786.xml"/><Relationship Id="rId14" Type="http://schemas.openxmlformats.org/officeDocument/2006/relationships/theme" Target="../theme/theme60.xml"/></Relationships>
</file>

<file path=ppt/slideMasters/_rels/slideMaster61.xml.rels><?xml version="1.0" encoding="UTF-8" standalone="yes"?>
<Relationships xmlns="http://schemas.openxmlformats.org/package/2006/relationships"><Relationship Id="rId8" Type="http://schemas.openxmlformats.org/officeDocument/2006/relationships/slideLayout" Target="../slideLayouts/slideLayout798.xml"/><Relationship Id="rId13" Type="http://schemas.openxmlformats.org/officeDocument/2006/relationships/slideLayout" Target="../slideLayouts/slideLayout803.xml"/><Relationship Id="rId3" Type="http://schemas.openxmlformats.org/officeDocument/2006/relationships/slideLayout" Target="../slideLayouts/slideLayout793.xml"/><Relationship Id="rId7" Type="http://schemas.openxmlformats.org/officeDocument/2006/relationships/slideLayout" Target="../slideLayouts/slideLayout797.xml"/><Relationship Id="rId12" Type="http://schemas.openxmlformats.org/officeDocument/2006/relationships/slideLayout" Target="../slideLayouts/slideLayout802.xml"/><Relationship Id="rId2" Type="http://schemas.openxmlformats.org/officeDocument/2006/relationships/slideLayout" Target="../slideLayouts/slideLayout792.xml"/><Relationship Id="rId16" Type="http://schemas.openxmlformats.org/officeDocument/2006/relationships/image" Target="../media/image2.png"/><Relationship Id="rId1" Type="http://schemas.openxmlformats.org/officeDocument/2006/relationships/slideLayout" Target="../slideLayouts/slideLayout791.xml"/><Relationship Id="rId6" Type="http://schemas.openxmlformats.org/officeDocument/2006/relationships/slideLayout" Target="../slideLayouts/slideLayout796.xml"/><Relationship Id="rId11" Type="http://schemas.openxmlformats.org/officeDocument/2006/relationships/slideLayout" Target="../slideLayouts/slideLayout801.xml"/><Relationship Id="rId5" Type="http://schemas.openxmlformats.org/officeDocument/2006/relationships/slideLayout" Target="../slideLayouts/slideLayout795.xml"/><Relationship Id="rId15" Type="http://schemas.openxmlformats.org/officeDocument/2006/relationships/image" Target="../media/image1.jpeg"/><Relationship Id="rId10" Type="http://schemas.openxmlformats.org/officeDocument/2006/relationships/slideLayout" Target="../slideLayouts/slideLayout800.xml"/><Relationship Id="rId4" Type="http://schemas.openxmlformats.org/officeDocument/2006/relationships/slideLayout" Target="../slideLayouts/slideLayout794.xml"/><Relationship Id="rId9" Type="http://schemas.openxmlformats.org/officeDocument/2006/relationships/slideLayout" Target="../slideLayouts/slideLayout799.xml"/><Relationship Id="rId14" Type="http://schemas.openxmlformats.org/officeDocument/2006/relationships/theme" Target="../theme/theme61.xml"/></Relationships>
</file>

<file path=ppt/slideMasters/_rels/slideMaster62.xml.rels><?xml version="1.0" encoding="UTF-8" standalone="yes"?>
<Relationships xmlns="http://schemas.openxmlformats.org/package/2006/relationships"><Relationship Id="rId8" Type="http://schemas.openxmlformats.org/officeDocument/2006/relationships/slideLayout" Target="../slideLayouts/slideLayout811.xml"/><Relationship Id="rId13" Type="http://schemas.openxmlformats.org/officeDocument/2006/relationships/slideLayout" Target="../slideLayouts/slideLayout816.xml"/><Relationship Id="rId3" Type="http://schemas.openxmlformats.org/officeDocument/2006/relationships/slideLayout" Target="../slideLayouts/slideLayout806.xml"/><Relationship Id="rId7" Type="http://schemas.openxmlformats.org/officeDocument/2006/relationships/slideLayout" Target="../slideLayouts/slideLayout810.xml"/><Relationship Id="rId12" Type="http://schemas.openxmlformats.org/officeDocument/2006/relationships/slideLayout" Target="../slideLayouts/slideLayout815.xml"/><Relationship Id="rId2" Type="http://schemas.openxmlformats.org/officeDocument/2006/relationships/slideLayout" Target="../slideLayouts/slideLayout805.xml"/><Relationship Id="rId16" Type="http://schemas.openxmlformats.org/officeDocument/2006/relationships/image" Target="../media/image2.png"/><Relationship Id="rId1" Type="http://schemas.openxmlformats.org/officeDocument/2006/relationships/slideLayout" Target="../slideLayouts/slideLayout804.xml"/><Relationship Id="rId6" Type="http://schemas.openxmlformats.org/officeDocument/2006/relationships/slideLayout" Target="../slideLayouts/slideLayout809.xml"/><Relationship Id="rId11" Type="http://schemas.openxmlformats.org/officeDocument/2006/relationships/slideLayout" Target="../slideLayouts/slideLayout814.xml"/><Relationship Id="rId5" Type="http://schemas.openxmlformats.org/officeDocument/2006/relationships/slideLayout" Target="../slideLayouts/slideLayout808.xml"/><Relationship Id="rId15" Type="http://schemas.openxmlformats.org/officeDocument/2006/relationships/image" Target="../media/image1.jpeg"/><Relationship Id="rId10" Type="http://schemas.openxmlformats.org/officeDocument/2006/relationships/slideLayout" Target="../slideLayouts/slideLayout813.xml"/><Relationship Id="rId4" Type="http://schemas.openxmlformats.org/officeDocument/2006/relationships/slideLayout" Target="../slideLayouts/slideLayout807.xml"/><Relationship Id="rId9" Type="http://schemas.openxmlformats.org/officeDocument/2006/relationships/slideLayout" Target="../slideLayouts/slideLayout812.xml"/><Relationship Id="rId14" Type="http://schemas.openxmlformats.org/officeDocument/2006/relationships/theme" Target="../theme/theme62.xml"/></Relationships>
</file>

<file path=ppt/slideMasters/_rels/slideMaster63.xml.rels><?xml version="1.0" encoding="UTF-8" standalone="yes"?>
<Relationships xmlns="http://schemas.openxmlformats.org/package/2006/relationships"><Relationship Id="rId8" Type="http://schemas.openxmlformats.org/officeDocument/2006/relationships/slideLayout" Target="../slideLayouts/slideLayout824.xml"/><Relationship Id="rId13" Type="http://schemas.openxmlformats.org/officeDocument/2006/relationships/slideLayout" Target="../slideLayouts/slideLayout829.xml"/><Relationship Id="rId3" Type="http://schemas.openxmlformats.org/officeDocument/2006/relationships/slideLayout" Target="../slideLayouts/slideLayout819.xml"/><Relationship Id="rId7" Type="http://schemas.openxmlformats.org/officeDocument/2006/relationships/slideLayout" Target="../slideLayouts/slideLayout823.xml"/><Relationship Id="rId12" Type="http://schemas.openxmlformats.org/officeDocument/2006/relationships/slideLayout" Target="../slideLayouts/slideLayout828.xml"/><Relationship Id="rId2" Type="http://schemas.openxmlformats.org/officeDocument/2006/relationships/slideLayout" Target="../slideLayouts/slideLayout818.xml"/><Relationship Id="rId16" Type="http://schemas.openxmlformats.org/officeDocument/2006/relationships/image" Target="../media/image2.png"/><Relationship Id="rId1" Type="http://schemas.openxmlformats.org/officeDocument/2006/relationships/slideLayout" Target="../slideLayouts/slideLayout817.xml"/><Relationship Id="rId6" Type="http://schemas.openxmlformats.org/officeDocument/2006/relationships/slideLayout" Target="../slideLayouts/slideLayout822.xml"/><Relationship Id="rId11" Type="http://schemas.openxmlformats.org/officeDocument/2006/relationships/slideLayout" Target="../slideLayouts/slideLayout827.xml"/><Relationship Id="rId5" Type="http://schemas.openxmlformats.org/officeDocument/2006/relationships/slideLayout" Target="../slideLayouts/slideLayout821.xml"/><Relationship Id="rId15" Type="http://schemas.openxmlformats.org/officeDocument/2006/relationships/image" Target="../media/image1.jpeg"/><Relationship Id="rId10" Type="http://schemas.openxmlformats.org/officeDocument/2006/relationships/slideLayout" Target="../slideLayouts/slideLayout826.xml"/><Relationship Id="rId4" Type="http://schemas.openxmlformats.org/officeDocument/2006/relationships/slideLayout" Target="../slideLayouts/slideLayout820.xml"/><Relationship Id="rId9" Type="http://schemas.openxmlformats.org/officeDocument/2006/relationships/slideLayout" Target="../slideLayouts/slideLayout825.xml"/><Relationship Id="rId14" Type="http://schemas.openxmlformats.org/officeDocument/2006/relationships/theme" Target="../theme/theme63.xml"/></Relationships>
</file>

<file path=ppt/slideMasters/_rels/slideMaster64.xml.rels><?xml version="1.0" encoding="UTF-8" standalone="yes"?>
<Relationships xmlns="http://schemas.openxmlformats.org/package/2006/relationships"><Relationship Id="rId8" Type="http://schemas.openxmlformats.org/officeDocument/2006/relationships/slideLayout" Target="../slideLayouts/slideLayout837.xml"/><Relationship Id="rId13" Type="http://schemas.openxmlformats.org/officeDocument/2006/relationships/slideLayout" Target="../slideLayouts/slideLayout842.xml"/><Relationship Id="rId3" Type="http://schemas.openxmlformats.org/officeDocument/2006/relationships/slideLayout" Target="../slideLayouts/slideLayout832.xml"/><Relationship Id="rId7" Type="http://schemas.openxmlformats.org/officeDocument/2006/relationships/slideLayout" Target="../slideLayouts/slideLayout836.xml"/><Relationship Id="rId12" Type="http://schemas.openxmlformats.org/officeDocument/2006/relationships/slideLayout" Target="../slideLayouts/slideLayout841.xml"/><Relationship Id="rId2" Type="http://schemas.openxmlformats.org/officeDocument/2006/relationships/slideLayout" Target="../slideLayouts/slideLayout831.xml"/><Relationship Id="rId16" Type="http://schemas.openxmlformats.org/officeDocument/2006/relationships/image" Target="../media/image2.png"/><Relationship Id="rId1" Type="http://schemas.openxmlformats.org/officeDocument/2006/relationships/slideLayout" Target="../slideLayouts/slideLayout830.xml"/><Relationship Id="rId6" Type="http://schemas.openxmlformats.org/officeDocument/2006/relationships/slideLayout" Target="../slideLayouts/slideLayout835.xml"/><Relationship Id="rId11" Type="http://schemas.openxmlformats.org/officeDocument/2006/relationships/slideLayout" Target="../slideLayouts/slideLayout840.xml"/><Relationship Id="rId5" Type="http://schemas.openxmlformats.org/officeDocument/2006/relationships/slideLayout" Target="../slideLayouts/slideLayout834.xml"/><Relationship Id="rId15" Type="http://schemas.openxmlformats.org/officeDocument/2006/relationships/image" Target="../media/image1.jpeg"/><Relationship Id="rId10" Type="http://schemas.openxmlformats.org/officeDocument/2006/relationships/slideLayout" Target="../slideLayouts/slideLayout839.xml"/><Relationship Id="rId4" Type="http://schemas.openxmlformats.org/officeDocument/2006/relationships/slideLayout" Target="../slideLayouts/slideLayout833.xml"/><Relationship Id="rId9" Type="http://schemas.openxmlformats.org/officeDocument/2006/relationships/slideLayout" Target="../slideLayouts/slideLayout838.xml"/><Relationship Id="rId14" Type="http://schemas.openxmlformats.org/officeDocument/2006/relationships/theme" Target="../theme/theme64.xml"/></Relationships>
</file>

<file path=ppt/slideMasters/_rels/slideMaster65.xml.rels><?xml version="1.0" encoding="UTF-8" standalone="yes"?>
<Relationships xmlns="http://schemas.openxmlformats.org/package/2006/relationships"><Relationship Id="rId8" Type="http://schemas.openxmlformats.org/officeDocument/2006/relationships/slideLayout" Target="../slideLayouts/slideLayout850.xml"/><Relationship Id="rId13" Type="http://schemas.openxmlformats.org/officeDocument/2006/relationships/slideLayout" Target="../slideLayouts/slideLayout855.xml"/><Relationship Id="rId3" Type="http://schemas.openxmlformats.org/officeDocument/2006/relationships/slideLayout" Target="../slideLayouts/slideLayout845.xml"/><Relationship Id="rId7" Type="http://schemas.openxmlformats.org/officeDocument/2006/relationships/slideLayout" Target="../slideLayouts/slideLayout849.xml"/><Relationship Id="rId12" Type="http://schemas.openxmlformats.org/officeDocument/2006/relationships/slideLayout" Target="../slideLayouts/slideLayout854.xml"/><Relationship Id="rId2" Type="http://schemas.openxmlformats.org/officeDocument/2006/relationships/slideLayout" Target="../slideLayouts/slideLayout844.xml"/><Relationship Id="rId16" Type="http://schemas.openxmlformats.org/officeDocument/2006/relationships/image" Target="../media/image2.png"/><Relationship Id="rId1" Type="http://schemas.openxmlformats.org/officeDocument/2006/relationships/slideLayout" Target="../slideLayouts/slideLayout843.xml"/><Relationship Id="rId6" Type="http://schemas.openxmlformats.org/officeDocument/2006/relationships/slideLayout" Target="../slideLayouts/slideLayout848.xml"/><Relationship Id="rId11" Type="http://schemas.openxmlformats.org/officeDocument/2006/relationships/slideLayout" Target="../slideLayouts/slideLayout853.xml"/><Relationship Id="rId5" Type="http://schemas.openxmlformats.org/officeDocument/2006/relationships/slideLayout" Target="../slideLayouts/slideLayout847.xml"/><Relationship Id="rId15" Type="http://schemas.openxmlformats.org/officeDocument/2006/relationships/image" Target="../media/image1.jpeg"/><Relationship Id="rId10" Type="http://schemas.openxmlformats.org/officeDocument/2006/relationships/slideLayout" Target="../slideLayouts/slideLayout852.xml"/><Relationship Id="rId4" Type="http://schemas.openxmlformats.org/officeDocument/2006/relationships/slideLayout" Target="../slideLayouts/slideLayout846.xml"/><Relationship Id="rId9" Type="http://schemas.openxmlformats.org/officeDocument/2006/relationships/slideLayout" Target="../slideLayouts/slideLayout851.xml"/><Relationship Id="rId14" Type="http://schemas.openxmlformats.org/officeDocument/2006/relationships/theme" Target="../theme/theme65.xml"/></Relationships>
</file>

<file path=ppt/slideMasters/_rels/slideMaster66.xml.rels><?xml version="1.0" encoding="UTF-8" standalone="yes"?>
<Relationships xmlns="http://schemas.openxmlformats.org/package/2006/relationships"><Relationship Id="rId8" Type="http://schemas.openxmlformats.org/officeDocument/2006/relationships/slideLayout" Target="../slideLayouts/slideLayout863.xml"/><Relationship Id="rId13" Type="http://schemas.openxmlformats.org/officeDocument/2006/relationships/slideLayout" Target="../slideLayouts/slideLayout868.xml"/><Relationship Id="rId3" Type="http://schemas.openxmlformats.org/officeDocument/2006/relationships/slideLayout" Target="../slideLayouts/slideLayout858.xml"/><Relationship Id="rId7" Type="http://schemas.openxmlformats.org/officeDocument/2006/relationships/slideLayout" Target="../slideLayouts/slideLayout862.xml"/><Relationship Id="rId12" Type="http://schemas.openxmlformats.org/officeDocument/2006/relationships/slideLayout" Target="../slideLayouts/slideLayout867.xml"/><Relationship Id="rId2" Type="http://schemas.openxmlformats.org/officeDocument/2006/relationships/slideLayout" Target="../slideLayouts/slideLayout857.xml"/><Relationship Id="rId16" Type="http://schemas.openxmlformats.org/officeDocument/2006/relationships/image" Target="../media/image2.png"/><Relationship Id="rId1" Type="http://schemas.openxmlformats.org/officeDocument/2006/relationships/slideLayout" Target="../slideLayouts/slideLayout856.xml"/><Relationship Id="rId6" Type="http://schemas.openxmlformats.org/officeDocument/2006/relationships/slideLayout" Target="../slideLayouts/slideLayout861.xml"/><Relationship Id="rId11" Type="http://schemas.openxmlformats.org/officeDocument/2006/relationships/slideLayout" Target="../slideLayouts/slideLayout866.xml"/><Relationship Id="rId5" Type="http://schemas.openxmlformats.org/officeDocument/2006/relationships/slideLayout" Target="../slideLayouts/slideLayout860.xml"/><Relationship Id="rId15" Type="http://schemas.openxmlformats.org/officeDocument/2006/relationships/image" Target="../media/image1.jpeg"/><Relationship Id="rId10" Type="http://schemas.openxmlformats.org/officeDocument/2006/relationships/slideLayout" Target="../slideLayouts/slideLayout865.xml"/><Relationship Id="rId4" Type="http://schemas.openxmlformats.org/officeDocument/2006/relationships/slideLayout" Target="../slideLayouts/slideLayout859.xml"/><Relationship Id="rId9" Type="http://schemas.openxmlformats.org/officeDocument/2006/relationships/slideLayout" Target="../slideLayouts/slideLayout864.xml"/><Relationship Id="rId14" Type="http://schemas.openxmlformats.org/officeDocument/2006/relationships/theme" Target="../theme/theme66.xml"/></Relationships>
</file>

<file path=ppt/slideMasters/_rels/slideMaster67.xml.rels><?xml version="1.0" encoding="UTF-8" standalone="yes"?>
<Relationships xmlns="http://schemas.openxmlformats.org/package/2006/relationships"><Relationship Id="rId8" Type="http://schemas.openxmlformats.org/officeDocument/2006/relationships/slideLayout" Target="../slideLayouts/slideLayout876.xml"/><Relationship Id="rId13" Type="http://schemas.openxmlformats.org/officeDocument/2006/relationships/slideLayout" Target="../slideLayouts/slideLayout881.xml"/><Relationship Id="rId3" Type="http://schemas.openxmlformats.org/officeDocument/2006/relationships/slideLayout" Target="../slideLayouts/slideLayout871.xml"/><Relationship Id="rId7" Type="http://schemas.openxmlformats.org/officeDocument/2006/relationships/slideLayout" Target="../slideLayouts/slideLayout875.xml"/><Relationship Id="rId12" Type="http://schemas.openxmlformats.org/officeDocument/2006/relationships/slideLayout" Target="../slideLayouts/slideLayout880.xml"/><Relationship Id="rId2" Type="http://schemas.openxmlformats.org/officeDocument/2006/relationships/slideLayout" Target="../slideLayouts/slideLayout870.xml"/><Relationship Id="rId16" Type="http://schemas.openxmlformats.org/officeDocument/2006/relationships/image" Target="../media/image2.png"/><Relationship Id="rId1" Type="http://schemas.openxmlformats.org/officeDocument/2006/relationships/slideLayout" Target="../slideLayouts/slideLayout869.xml"/><Relationship Id="rId6" Type="http://schemas.openxmlformats.org/officeDocument/2006/relationships/slideLayout" Target="../slideLayouts/slideLayout874.xml"/><Relationship Id="rId11" Type="http://schemas.openxmlformats.org/officeDocument/2006/relationships/slideLayout" Target="../slideLayouts/slideLayout879.xml"/><Relationship Id="rId5" Type="http://schemas.openxmlformats.org/officeDocument/2006/relationships/slideLayout" Target="../slideLayouts/slideLayout873.xml"/><Relationship Id="rId15" Type="http://schemas.openxmlformats.org/officeDocument/2006/relationships/image" Target="../media/image1.jpeg"/><Relationship Id="rId10" Type="http://schemas.openxmlformats.org/officeDocument/2006/relationships/slideLayout" Target="../slideLayouts/slideLayout878.xml"/><Relationship Id="rId4" Type="http://schemas.openxmlformats.org/officeDocument/2006/relationships/slideLayout" Target="../slideLayouts/slideLayout872.xml"/><Relationship Id="rId9" Type="http://schemas.openxmlformats.org/officeDocument/2006/relationships/slideLayout" Target="../slideLayouts/slideLayout877.xml"/><Relationship Id="rId14" Type="http://schemas.openxmlformats.org/officeDocument/2006/relationships/theme" Target="../theme/theme67.xml"/></Relationships>
</file>

<file path=ppt/slideMasters/_rels/slideMaster68.xml.rels><?xml version="1.0" encoding="UTF-8" standalone="yes"?>
<Relationships xmlns="http://schemas.openxmlformats.org/package/2006/relationships"><Relationship Id="rId8" Type="http://schemas.openxmlformats.org/officeDocument/2006/relationships/slideLayout" Target="../slideLayouts/slideLayout889.xml"/><Relationship Id="rId13" Type="http://schemas.openxmlformats.org/officeDocument/2006/relationships/slideLayout" Target="../slideLayouts/slideLayout894.xml"/><Relationship Id="rId3" Type="http://schemas.openxmlformats.org/officeDocument/2006/relationships/slideLayout" Target="../slideLayouts/slideLayout884.xml"/><Relationship Id="rId7" Type="http://schemas.openxmlformats.org/officeDocument/2006/relationships/slideLayout" Target="../slideLayouts/slideLayout888.xml"/><Relationship Id="rId12" Type="http://schemas.openxmlformats.org/officeDocument/2006/relationships/slideLayout" Target="../slideLayouts/slideLayout893.xml"/><Relationship Id="rId17" Type="http://schemas.openxmlformats.org/officeDocument/2006/relationships/image" Target="../media/image2.png"/><Relationship Id="rId2" Type="http://schemas.openxmlformats.org/officeDocument/2006/relationships/slideLayout" Target="../slideLayouts/slideLayout883.xml"/><Relationship Id="rId16" Type="http://schemas.openxmlformats.org/officeDocument/2006/relationships/image" Target="../media/image1.jpeg"/><Relationship Id="rId1" Type="http://schemas.openxmlformats.org/officeDocument/2006/relationships/slideLayout" Target="../slideLayouts/slideLayout882.xml"/><Relationship Id="rId6" Type="http://schemas.openxmlformats.org/officeDocument/2006/relationships/slideLayout" Target="../slideLayouts/slideLayout887.xml"/><Relationship Id="rId11" Type="http://schemas.openxmlformats.org/officeDocument/2006/relationships/slideLayout" Target="../slideLayouts/slideLayout892.xml"/><Relationship Id="rId5" Type="http://schemas.openxmlformats.org/officeDocument/2006/relationships/slideLayout" Target="../slideLayouts/slideLayout886.xml"/><Relationship Id="rId15" Type="http://schemas.openxmlformats.org/officeDocument/2006/relationships/theme" Target="../theme/theme68.xml"/><Relationship Id="rId10" Type="http://schemas.openxmlformats.org/officeDocument/2006/relationships/slideLayout" Target="../slideLayouts/slideLayout891.xml"/><Relationship Id="rId4" Type="http://schemas.openxmlformats.org/officeDocument/2006/relationships/slideLayout" Target="../slideLayouts/slideLayout885.xml"/><Relationship Id="rId9" Type="http://schemas.openxmlformats.org/officeDocument/2006/relationships/slideLayout" Target="../slideLayouts/slideLayout890.xml"/><Relationship Id="rId14" Type="http://schemas.openxmlformats.org/officeDocument/2006/relationships/slideLayout" Target="../slideLayouts/slideLayout89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6" Type="http://schemas.openxmlformats.org/officeDocument/2006/relationships/image" Target="../media/image2.png"/><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image" Target="../media/image1.jpeg"/><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6" Type="http://schemas.openxmlformats.org/officeDocument/2006/relationships/image" Target="../media/image2.png"/><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image" Target="../media/image1.jpeg"/><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6" Type="http://schemas.openxmlformats.org/officeDocument/2006/relationships/image" Target="../media/image2.png"/><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image" Target="../media/image1.jpeg"/><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 id="214748389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pic>
        <p:nvPicPr>
          <p:cNvPr id="1026"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270369" y="6571159"/>
            <a:ext cx="721231" cy="210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848600" y="6553865"/>
            <a:ext cx="238799" cy="250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 id="214748393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 id="214748396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 id="2147483980" r:id="rId12"/>
    <p:sldLayoutId id="214748398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 id="2147483994" r:id="rId12"/>
    <p:sldLayoutId id="214748399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 id="214748400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 id="2147484022" r:id="rId12"/>
    <p:sldLayoutId id="214748402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6" r:id="rId12"/>
    <p:sldLayoutId id="214748403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 id="214748405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7"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 id="2147484064" r:id="rId12"/>
    <p:sldLayoutId id="2147484065" r:id="rId13"/>
    <p:sldLayoutId id="2147484066"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7"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 id="2147484079" r:id="rId12"/>
    <p:sldLayoutId id="2147484080" r:id="rId13"/>
    <p:sldLayoutId id="2147484081"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7"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 id="2147484094" r:id="rId12"/>
    <p:sldLayoutId id="2147484095" r:id="rId13"/>
    <p:sldLayoutId id="2147484096"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7"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 id="2147484109" r:id="rId12"/>
    <p:sldLayoutId id="2147484110" r:id="rId13"/>
    <p:sldLayoutId id="2147484111"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7"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 id="2147484124" r:id="rId12"/>
    <p:sldLayoutId id="2147484125" r:id="rId13"/>
    <p:sldLayoutId id="2147484126"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7"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 id="2147484139" r:id="rId12"/>
    <p:sldLayoutId id="2147484140" r:id="rId13"/>
    <p:sldLayoutId id="2147484141"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7"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 id="2147484155" r:id="rId13"/>
    <p:sldLayoutId id="2147484156"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 id="2147484163" r:id="rId6"/>
    <p:sldLayoutId id="2147484164" r:id="rId7"/>
    <p:sldLayoutId id="2147484165" r:id="rId8"/>
    <p:sldLayoutId id="2147484166" r:id="rId9"/>
    <p:sldLayoutId id="2147484167" r:id="rId10"/>
    <p:sldLayoutId id="2147484168" r:id="rId11"/>
    <p:sldLayoutId id="2147484169" r:id="rId12"/>
    <p:sldLayoutId id="2147484170"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 id="2147484183" r:id="rId12"/>
    <p:sldLayoutId id="2147484184"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186" r:id="rId1"/>
    <p:sldLayoutId id="2147484187" r:id="rId2"/>
    <p:sldLayoutId id="2147484188" r:id="rId3"/>
    <p:sldLayoutId id="2147484189" r:id="rId4"/>
    <p:sldLayoutId id="2147484190" r:id="rId5"/>
    <p:sldLayoutId id="2147484191" r:id="rId6"/>
    <p:sldLayoutId id="2147484192" r:id="rId7"/>
    <p:sldLayoutId id="2147484193" r:id="rId8"/>
    <p:sldLayoutId id="2147484194" r:id="rId9"/>
    <p:sldLayoutId id="2147484195" r:id="rId10"/>
    <p:sldLayoutId id="2147484196" r:id="rId11"/>
    <p:sldLayoutId id="2147484197" r:id="rId12"/>
    <p:sldLayoutId id="2147484198"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 id="2147484210" r:id="rId11"/>
    <p:sldLayoutId id="2147484211" r:id="rId12"/>
    <p:sldLayoutId id="214748421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214" r:id="rId1"/>
    <p:sldLayoutId id="2147484215" r:id="rId2"/>
    <p:sldLayoutId id="2147484216" r:id="rId3"/>
    <p:sldLayoutId id="2147484217" r:id="rId4"/>
    <p:sldLayoutId id="2147484218" r:id="rId5"/>
    <p:sldLayoutId id="2147484219" r:id="rId6"/>
    <p:sldLayoutId id="2147484220" r:id="rId7"/>
    <p:sldLayoutId id="2147484221" r:id="rId8"/>
    <p:sldLayoutId id="2147484222" r:id="rId9"/>
    <p:sldLayoutId id="2147484223" r:id="rId10"/>
    <p:sldLayoutId id="2147484224" r:id="rId11"/>
    <p:sldLayoutId id="2147484225" r:id="rId12"/>
    <p:sldLayoutId id="2147484226"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228" r:id="rId1"/>
    <p:sldLayoutId id="2147484229" r:id="rId2"/>
    <p:sldLayoutId id="2147484230" r:id="rId3"/>
    <p:sldLayoutId id="2147484231" r:id="rId4"/>
    <p:sldLayoutId id="2147484232" r:id="rId5"/>
    <p:sldLayoutId id="2147484233" r:id="rId6"/>
    <p:sldLayoutId id="2147484234" r:id="rId7"/>
    <p:sldLayoutId id="2147484235" r:id="rId8"/>
    <p:sldLayoutId id="2147484236" r:id="rId9"/>
    <p:sldLayoutId id="2147484237" r:id="rId10"/>
    <p:sldLayoutId id="2147484238" r:id="rId11"/>
    <p:sldLayoutId id="2147484239" r:id="rId12"/>
    <p:sldLayoutId id="2147484240"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242" r:id="rId1"/>
    <p:sldLayoutId id="2147484243" r:id="rId2"/>
    <p:sldLayoutId id="2147484244" r:id="rId3"/>
    <p:sldLayoutId id="2147484245" r:id="rId4"/>
    <p:sldLayoutId id="2147484246" r:id="rId5"/>
    <p:sldLayoutId id="2147484247" r:id="rId6"/>
    <p:sldLayoutId id="2147484248" r:id="rId7"/>
    <p:sldLayoutId id="2147484249" r:id="rId8"/>
    <p:sldLayoutId id="2147484250" r:id="rId9"/>
    <p:sldLayoutId id="2147484251" r:id="rId10"/>
    <p:sldLayoutId id="2147484252" r:id="rId11"/>
    <p:sldLayoutId id="2147484253" r:id="rId12"/>
    <p:sldLayoutId id="2147484254"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256" r:id="rId1"/>
    <p:sldLayoutId id="2147484257" r:id="rId2"/>
    <p:sldLayoutId id="2147484258" r:id="rId3"/>
    <p:sldLayoutId id="2147484259" r:id="rId4"/>
    <p:sldLayoutId id="2147484260" r:id="rId5"/>
    <p:sldLayoutId id="2147484261" r:id="rId6"/>
    <p:sldLayoutId id="2147484262" r:id="rId7"/>
    <p:sldLayoutId id="2147484263" r:id="rId8"/>
    <p:sldLayoutId id="2147484264" r:id="rId9"/>
    <p:sldLayoutId id="2147484265" r:id="rId10"/>
    <p:sldLayoutId id="2147484266" r:id="rId11"/>
    <p:sldLayoutId id="2147484267" r:id="rId12"/>
    <p:sldLayoutId id="2147484268"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270" r:id="rId1"/>
    <p:sldLayoutId id="2147484271" r:id="rId2"/>
    <p:sldLayoutId id="2147484272" r:id="rId3"/>
    <p:sldLayoutId id="2147484273" r:id="rId4"/>
    <p:sldLayoutId id="2147484274" r:id="rId5"/>
    <p:sldLayoutId id="2147484275" r:id="rId6"/>
    <p:sldLayoutId id="2147484276" r:id="rId7"/>
    <p:sldLayoutId id="2147484277" r:id="rId8"/>
    <p:sldLayoutId id="2147484278" r:id="rId9"/>
    <p:sldLayoutId id="2147484279" r:id="rId10"/>
    <p:sldLayoutId id="2147484280" r:id="rId11"/>
    <p:sldLayoutId id="2147484281" r:id="rId12"/>
    <p:sldLayoutId id="214748428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284" r:id="rId1"/>
    <p:sldLayoutId id="2147484285" r:id="rId2"/>
    <p:sldLayoutId id="2147484286" r:id="rId3"/>
    <p:sldLayoutId id="2147484287" r:id="rId4"/>
    <p:sldLayoutId id="2147484288" r:id="rId5"/>
    <p:sldLayoutId id="2147484289" r:id="rId6"/>
    <p:sldLayoutId id="2147484290" r:id="rId7"/>
    <p:sldLayoutId id="2147484291" r:id="rId8"/>
    <p:sldLayoutId id="2147484292" r:id="rId9"/>
    <p:sldLayoutId id="2147484293" r:id="rId10"/>
    <p:sldLayoutId id="2147484294" r:id="rId11"/>
    <p:sldLayoutId id="2147484295" r:id="rId12"/>
    <p:sldLayoutId id="2147484296"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298" r:id="rId1"/>
    <p:sldLayoutId id="2147484299" r:id="rId2"/>
    <p:sldLayoutId id="2147484300" r:id="rId3"/>
    <p:sldLayoutId id="2147484301" r:id="rId4"/>
    <p:sldLayoutId id="2147484302" r:id="rId5"/>
    <p:sldLayoutId id="2147484303" r:id="rId6"/>
    <p:sldLayoutId id="2147484304" r:id="rId7"/>
    <p:sldLayoutId id="2147484305" r:id="rId8"/>
    <p:sldLayoutId id="2147484306" r:id="rId9"/>
    <p:sldLayoutId id="2147484307" r:id="rId10"/>
    <p:sldLayoutId id="2147484308" r:id="rId11"/>
    <p:sldLayoutId id="2147484309" r:id="rId12"/>
    <p:sldLayoutId id="2147484310"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 id="2147484324"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326" r:id="rId1"/>
    <p:sldLayoutId id="2147484327" r:id="rId2"/>
    <p:sldLayoutId id="2147484328" r:id="rId3"/>
    <p:sldLayoutId id="2147484329" r:id="rId4"/>
    <p:sldLayoutId id="2147484330" r:id="rId5"/>
    <p:sldLayoutId id="2147484331" r:id="rId6"/>
    <p:sldLayoutId id="2147484332" r:id="rId7"/>
    <p:sldLayoutId id="2147484333" r:id="rId8"/>
    <p:sldLayoutId id="2147484334" r:id="rId9"/>
    <p:sldLayoutId id="2147484335" r:id="rId10"/>
    <p:sldLayoutId id="2147484336" r:id="rId11"/>
    <p:sldLayoutId id="2147484337" r:id="rId12"/>
    <p:sldLayoutId id="2147484338"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340" r:id="rId1"/>
    <p:sldLayoutId id="2147484341" r:id="rId2"/>
    <p:sldLayoutId id="2147484342" r:id="rId3"/>
    <p:sldLayoutId id="2147484343" r:id="rId4"/>
    <p:sldLayoutId id="2147484344" r:id="rId5"/>
    <p:sldLayoutId id="2147484345" r:id="rId6"/>
    <p:sldLayoutId id="2147484346" r:id="rId7"/>
    <p:sldLayoutId id="2147484347" r:id="rId8"/>
    <p:sldLayoutId id="2147484348" r:id="rId9"/>
    <p:sldLayoutId id="2147484349" r:id="rId10"/>
    <p:sldLayoutId id="2147484350" r:id="rId11"/>
    <p:sldLayoutId id="2147484351" r:id="rId12"/>
    <p:sldLayoutId id="214748435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354" r:id="rId1"/>
    <p:sldLayoutId id="2147484355" r:id="rId2"/>
    <p:sldLayoutId id="2147484356" r:id="rId3"/>
    <p:sldLayoutId id="2147484357" r:id="rId4"/>
    <p:sldLayoutId id="2147484358" r:id="rId5"/>
    <p:sldLayoutId id="2147484359" r:id="rId6"/>
    <p:sldLayoutId id="2147484360" r:id="rId7"/>
    <p:sldLayoutId id="2147484361" r:id="rId8"/>
    <p:sldLayoutId id="2147484362" r:id="rId9"/>
    <p:sldLayoutId id="2147484363" r:id="rId10"/>
    <p:sldLayoutId id="2147484364" r:id="rId11"/>
    <p:sldLayoutId id="2147484365" r:id="rId12"/>
    <p:sldLayoutId id="2147484366"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368" r:id="rId1"/>
    <p:sldLayoutId id="2147484369" r:id="rId2"/>
    <p:sldLayoutId id="2147484370" r:id="rId3"/>
    <p:sldLayoutId id="2147484371" r:id="rId4"/>
    <p:sldLayoutId id="2147484372" r:id="rId5"/>
    <p:sldLayoutId id="2147484373" r:id="rId6"/>
    <p:sldLayoutId id="2147484374" r:id="rId7"/>
    <p:sldLayoutId id="2147484375" r:id="rId8"/>
    <p:sldLayoutId id="2147484376" r:id="rId9"/>
    <p:sldLayoutId id="2147484377" r:id="rId10"/>
    <p:sldLayoutId id="2147484378" r:id="rId11"/>
    <p:sldLayoutId id="2147484379" r:id="rId12"/>
    <p:sldLayoutId id="2147484380"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382" r:id="rId1"/>
    <p:sldLayoutId id="2147484383" r:id="rId2"/>
    <p:sldLayoutId id="2147484384" r:id="rId3"/>
    <p:sldLayoutId id="2147484385" r:id="rId4"/>
    <p:sldLayoutId id="2147484386" r:id="rId5"/>
    <p:sldLayoutId id="2147484387" r:id="rId6"/>
    <p:sldLayoutId id="2147484388" r:id="rId7"/>
    <p:sldLayoutId id="2147484389" r:id="rId8"/>
    <p:sldLayoutId id="2147484390" r:id="rId9"/>
    <p:sldLayoutId id="2147484391" r:id="rId10"/>
    <p:sldLayoutId id="2147484392" r:id="rId11"/>
    <p:sldLayoutId id="2147484393" r:id="rId12"/>
    <p:sldLayoutId id="2147484394"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396" r:id="rId1"/>
    <p:sldLayoutId id="2147484397" r:id="rId2"/>
    <p:sldLayoutId id="2147484398" r:id="rId3"/>
    <p:sldLayoutId id="2147484399" r:id="rId4"/>
    <p:sldLayoutId id="2147484400" r:id="rId5"/>
    <p:sldLayoutId id="2147484401" r:id="rId6"/>
    <p:sldLayoutId id="2147484402" r:id="rId7"/>
    <p:sldLayoutId id="2147484403" r:id="rId8"/>
    <p:sldLayoutId id="2147484404" r:id="rId9"/>
    <p:sldLayoutId id="2147484405" r:id="rId10"/>
    <p:sldLayoutId id="2147484406" r:id="rId11"/>
    <p:sldLayoutId id="2147484407" r:id="rId12"/>
    <p:sldLayoutId id="2147484408"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410" r:id="rId1"/>
    <p:sldLayoutId id="2147484411" r:id="rId2"/>
    <p:sldLayoutId id="2147484412" r:id="rId3"/>
    <p:sldLayoutId id="2147484413" r:id="rId4"/>
    <p:sldLayoutId id="2147484414" r:id="rId5"/>
    <p:sldLayoutId id="2147484415" r:id="rId6"/>
    <p:sldLayoutId id="2147484416" r:id="rId7"/>
    <p:sldLayoutId id="2147484417" r:id="rId8"/>
    <p:sldLayoutId id="2147484418" r:id="rId9"/>
    <p:sldLayoutId id="2147484419" r:id="rId10"/>
    <p:sldLayoutId id="2147484420" r:id="rId11"/>
    <p:sldLayoutId id="2147484421" r:id="rId12"/>
    <p:sldLayoutId id="214748442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424" r:id="rId1"/>
    <p:sldLayoutId id="2147484425" r:id="rId2"/>
    <p:sldLayoutId id="2147484426" r:id="rId3"/>
    <p:sldLayoutId id="2147484427" r:id="rId4"/>
    <p:sldLayoutId id="2147484428" r:id="rId5"/>
    <p:sldLayoutId id="2147484429" r:id="rId6"/>
    <p:sldLayoutId id="2147484430" r:id="rId7"/>
    <p:sldLayoutId id="2147484431" r:id="rId8"/>
    <p:sldLayoutId id="2147484432" r:id="rId9"/>
    <p:sldLayoutId id="2147484433" r:id="rId10"/>
    <p:sldLayoutId id="2147484434" r:id="rId11"/>
    <p:sldLayoutId id="2147484435" r:id="rId12"/>
    <p:sldLayoutId id="2147484436"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438" r:id="rId1"/>
    <p:sldLayoutId id="2147484439" r:id="rId2"/>
    <p:sldLayoutId id="2147484440" r:id="rId3"/>
    <p:sldLayoutId id="2147484441" r:id="rId4"/>
    <p:sldLayoutId id="2147484442" r:id="rId5"/>
    <p:sldLayoutId id="2147484443" r:id="rId6"/>
    <p:sldLayoutId id="2147484444" r:id="rId7"/>
    <p:sldLayoutId id="2147484445" r:id="rId8"/>
    <p:sldLayoutId id="2147484446" r:id="rId9"/>
    <p:sldLayoutId id="2147484447" r:id="rId10"/>
    <p:sldLayoutId id="2147484448" r:id="rId11"/>
    <p:sldLayoutId id="2147484449" r:id="rId12"/>
    <p:sldLayoutId id="2147484450"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7"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452" r:id="rId1"/>
    <p:sldLayoutId id="2147484453" r:id="rId2"/>
    <p:sldLayoutId id="2147484454" r:id="rId3"/>
    <p:sldLayoutId id="2147484455" r:id="rId4"/>
    <p:sldLayoutId id="2147484456" r:id="rId5"/>
    <p:sldLayoutId id="2147484457" r:id="rId6"/>
    <p:sldLayoutId id="2147484458" r:id="rId7"/>
    <p:sldLayoutId id="2147484459" r:id="rId8"/>
    <p:sldLayoutId id="2147484460" r:id="rId9"/>
    <p:sldLayoutId id="2147484461" r:id="rId10"/>
    <p:sldLayoutId id="2147484462" r:id="rId11"/>
    <p:sldLayoutId id="2147484463" r:id="rId12"/>
    <p:sldLayoutId id="2147484464" r:id="rId13"/>
    <p:sldLayoutId id="2147484465"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7"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467" r:id="rId1"/>
    <p:sldLayoutId id="2147484468" r:id="rId2"/>
    <p:sldLayoutId id="2147484469" r:id="rId3"/>
    <p:sldLayoutId id="2147484470" r:id="rId4"/>
    <p:sldLayoutId id="2147484471" r:id="rId5"/>
    <p:sldLayoutId id="2147484472" r:id="rId6"/>
    <p:sldLayoutId id="2147484473" r:id="rId7"/>
    <p:sldLayoutId id="2147484474" r:id="rId8"/>
    <p:sldLayoutId id="2147484475" r:id="rId9"/>
    <p:sldLayoutId id="2147484476" r:id="rId10"/>
    <p:sldLayoutId id="2147484477" r:id="rId11"/>
    <p:sldLayoutId id="2147484478" r:id="rId12"/>
    <p:sldLayoutId id="2147484479" r:id="rId13"/>
    <p:sldLayoutId id="2147484480"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7"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482" r:id="rId1"/>
    <p:sldLayoutId id="2147484483" r:id="rId2"/>
    <p:sldLayoutId id="2147484484" r:id="rId3"/>
    <p:sldLayoutId id="2147484485" r:id="rId4"/>
    <p:sldLayoutId id="2147484486" r:id="rId5"/>
    <p:sldLayoutId id="2147484487" r:id="rId6"/>
    <p:sldLayoutId id="2147484488" r:id="rId7"/>
    <p:sldLayoutId id="2147484489" r:id="rId8"/>
    <p:sldLayoutId id="2147484490" r:id="rId9"/>
    <p:sldLayoutId id="2147484491" r:id="rId10"/>
    <p:sldLayoutId id="2147484492" r:id="rId11"/>
    <p:sldLayoutId id="2147484493" r:id="rId12"/>
    <p:sldLayoutId id="2147484494" r:id="rId13"/>
    <p:sldLayoutId id="2147484495"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a:t>
            </a:r>
            <a:r>
              <a:rPr lang="pt-BR" sz="1400" b="1" u="none" baseline="0" dirty="0" smtClean="0">
                <a:solidFill>
                  <a:srgbClr val="004F6D"/>
                </a:solidFill>
                <a:latin typeface="Calibri"/>
                <a:ea typeface="Tahoma" pitchFamily="34" charset="0"/>
                <a:cs typeface="Tahoma" pitchFamily="34" charset="0"/>
              </a:rPr>
              <a:t>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497" r:id="rId1"/>
    <p:sldLayoutId id="2147484498" r:id="rId2"/>
    <p:sldLayoutId id="2147484499" r:id="rId3"/>
    <p:sldLayoutId id="2147484500" r:id="rId4"/>
    <p:sldLayoutId id="2147484501" r:id="rId5"/>
    <p:sldLayoutId id="2147484502" r:id="rId6"/>
    <p:sldLayoutId id="2147484503" r:id="rId7"/>
    <p:sldLayoutId id="2147484504" r:id="rId8"/>
    <p:sldLayoutId id="2147484505" r:id="rId9"/>
    <p:sldLayoutId id="2147484506" r:id="rId10"/>
    <p:sldLayoutId id="2147484507" r:id="rId11"/>
    <p:sldLayoutId id="2147484508" r:id="rId12"/>
    <p:sldLayoutId id="214748450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511" r:id="rId1"/>
    <p:sldLayoutId id="2147484512" r:id="rId2"/>
    <p:sldLayoutId id="2147484513" r:id="rId3"/>
    <p:sldLayoutId id="2147484514" r:id="rId4"/>
    <p:sldLayoutId id="2147484515" r:id="rId5"/>
    <p:sldLayoutId id="2147484516" r:id="rId6"/>
    <p:sldLayoutId id="2147484517" r:id="rId7"/>
    <p:sldLayoutId id="2147484518" r:id="rId8"/>
    <p:sldLayoutId id="2147484519" r:id="rId9"/>
    <p:sldLayoutId id="2147484520" r:id="rId10"/>
    <p:sldLayoutId id="2147484521" r:id="rId11"/>
    <p:sldLayoutId id="2147484522" r:id="rId12"/>
    <p:sldLayoutId id="214748452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525" r:id="rId1"/>
    <p:sldLayoutId id="2147484526" r:id="rId2"/>
    <p:sldLayoutId id="2147484527" r:id="rId3"/>
    <p:sldLayoutId id="2147484528" r:id="rId4"/>
    <p:sldLayoutId id="2147484529" r:id="rId5"/>
    <p:sldLayoutId id="2147484530" r:id="rId6"/>
    <p:sldLayoutId id="2147484531" r:id="rId7"/>
    <p:sldLayoutId id="2147484532" r:id="rId8"/>
    <p:sldLayoutId id="2147484533" r:id="rId9"/>
    <p:sldLayoutId id="2147484534" r:id="rId10"/>
    <p:sldLayoutId id="2147484535" r:id="rId11"/>
    <p:sldLayoutId id="2147484536" r:id="rId12"/>
    <p:sldLayoutId id="214748453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539" r:id="rId1"/>
    <p:sldLayoutId id="2147484540" r:id="rId2"/>
    <p:sldLayoutId id="2147484541" r:id="rId3"/>
    <p:sldLayoutId id="2147484542" r:id="rId4"/>
    <p:sldLayoutId id="2147484543" r:id="rId5"/>
    <p:sldLayoutId id="2147484544" r:id="rId6"/>
    <p:sldLayoutId id="2147484545" r:id="rId7"/>
    <p:sldLayoutId id="2147484546" r:id="rId8"/>
    <p:sldLayoutId id="2147484547" r:id="rId9"/>
    <p:sldLayoutId id="2147484548" r:id="rId10"/>
    <p:sldLayoutId id="2147484549" r:id="rId11"/>
    <p:sldLayoutId id="2147484550" r:id="rId12"/>
    <p:sldLayoutId id="214748455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553" r:id="rId1"/>
    <p:sldLayoutId id="2147484554" r:id="rId2"/>
    <p:sldLayoutId id="2147484555" r:id="rId3"/>
    <p:sldLayoutId id="2147484556" r:id="rId4"/>
    <p:sldLayoutId id="2147484557" r:id="rId5"/>
    <p:sldLayoutId id="2147484558" r:id="rId6"/>
    <p:sldLayoutId id="2147484559" r:id="rId7"/>
    <p:sldLayoutId id="2147484560" r:id="rId8"/>
    <p:sldLayoutId id="2147484561" r:id="rId9"/>
    <p:sldLayoutId id="2147484562" r:id="rId10"/>
    <p:sldLayoutId id="2147484563" r:id="rId11"/>
    <p:sldLayoutId id="2147484564" r:id="rId12"/>
    <p:sldLayoutId id="214748456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567" r:id="rId1"/>
    <p:sldLayoutId id="2147484568" r:id="rId2"/>
    <p:sldLayoutId id="2147484569" r:id="rId3"/>
    <p:sldLayoutId id="2147484570" r:id="rId4"/>
    <p:sldLayoutId id="2147484571" r:id="rId5"/>
    <p:sldLayoutId id="2147484572" r:id="rId6"/>
    <p:sldLayoutId id="2147484573" r:id="rId7"/>
    <p:sldLayoutId id="2147484574" r:id="rId8"/>
    <p:sldLayoutId id="2147484575" r:id="rId9"/>
    <p:sldLayoutId id="2147484576" r:id="rId10"/>
    <p:sldLayoutId id="2147484577" r:id="rId11"/>
    <p:sldLayoutId id="2147484578" r:id="rId12"/>
    <p:sldLayoutId id="214748457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581" r:id="rId1"/>
    <p:sldLayoutId id="2147484582" r:id="rId2"/>
    <p:sldLayoutId id="2147484583" r:id="rId3"/>
    <p:sldLayoutId id="2147484584" r:id="rId4"/>
    <p:sldLayoutId id="2147484585" r:id="rId5"/>
    <p:sldLayoutId id="2147484586" r:id="rId6"/>
    <p:sldLayoutId id="2147484587" r:id="rId7"/>
    <p:sldLayoutId id="2147484588" r:id="rId8"/>
    <p:sldLayoutId id="2147484589" r:id="rId9"/>
    <p:sldLayoutId id="2147484590" r:id="rId10"/>
    <p:sldLayoutId id="2147484591" r:id="rId11"/>
    <p:sldLayoutId id="2147484592" r:id="rId12"/>
    <p:sldLayoutId id="214748459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595" r:id="rId1"/>
    <p:sldLayoutId id="2147484596" r:id="rId2"/>
    <p:sldLayoutId id="2147484597" r:id="rId3"/>
    <p:sldLayoutId id="2147484598" r:id="rId4"/>
    <p:sldLayoutId id="2147484599" r:id="rId5"/>
    <p:sldLayoutId id="2147484600" r:id="rId6"/>
    <p:sldLayoutId id="2147484601" r:id="rId7"/>
    <p:sldLayoutId id="2147484602" r:id="rId8"/>
    <p:sldLayoutId id="2147484603" r:id="rId9"/>
    <p:sldLayoutId id="2147484604" r:id="rId10"/>
    <p:sldLayoutId id="2147484605" r:id="rId11"/>
    <p:sldLayoutId id="2147484606" r:id="rId12"/>
    <p:sldLayoutId id="214748460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7"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4609" r:id="rId1"/>
    <p:sldLayoutId id="2147484610" r:id="rId2"/>
    <p:sldLayoutId id="2147484611" r:id="rId3"/>
    <p:sldLayoutId id="2147484612" r:id="rId4"/>
    <p:sldLayoutId id="2147484613" r:id="rId5"/>
    <p:sldLayoutId id="2147484614" r:id="rId6"/>
    <p:sldLayoutId id="2147484615" r:id="rId7"/>
    <p:sldLayoutId id="2147484616" r:id="rId8"/>
    <p:sldLayoutId id="2147484617" r:id="rId9"/>
    <p:sldLayoutId id="2147484618" r:id="rId10"/>
    <p:sldLayoutId id="2147484619" r:id="rId11"/>
    <p:sldLayoutId id="2147484620" r:id="rId12"/>
    <p:sldLayoutId id="2147484621" r:id="rId13"/>
    <p:sldLayoutId id="214748462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a:t>
            </a:r>
            <a:r>
              <a:rPr lang="pt-BR" sz="1400" b="1" u="none" baseline="0" dirty="0" smtClean="0">
                <a:solidFill>
                  <a:srgbClr val="004F6D"/>
                </a:solidFill>
                <a:latin typeface="Calibri"/>
                <a:ea typeface="Tahoma" pitchFamily="34" charset="0"/>
                <a:cs typeface="Tahoma" pitchFamily="34" charset="0"/>
              </a:rPr>
              <a:t> Weber e Roberto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546A4-4801-4673-90A4-4EC4C3EF3D68}" type="datetimeFigureOut">
              <a:rPr lang="en-US" smtClean="0"/>
              <a:t>11/21/2013</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2577D-DB88-4960-A914-D2B4DE135190}" type="slidenum">
              <a:rPr lang="en-US" smtClean="0"/>
              <a:t>‹nº›</a:t>
            </a:fld>
            <a:endParaRPr lang="en-US"/>
          </a:p>
        </p:txBody>
      </p:sp>
      <p:grpSp>
        <p:nvGrpSpPr>
          <p:cNvPr id="7" name="Grupo 6"/>
          <p:cNvGrpSpPr/>
          <p:nvPr/>
        </p:nvGrpSpPr>
        <p:grpSpPr>
          <a:xfrm>
            <a:off x="0" y="0"/>
            <a:ext cx="9144000" cy="6858000"/>
            <a:chOff x="0" y="0"/>
            <a:chExt cx="9144000" cy="6858000"/>
          </a:xfrm>
        </p:grpSpPr>
        <p:pic>
          <p:nvPicPr>
            <p:cNvPr id="8" name="Picture 4" descr="fundo"/>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9" name="Picture 12"/>
            <p:cNvPicPr>
              <a:picLocks noChangeAspect="1" noChangeArrowheads="1"/>
            </p:cNvPicPr>
            <p:nvPr/>
          </p:nvPicPr>
          <p:blipFill>
            <a:blip r:embed="rId16" cstate="print"/>
            <a:srcRect/>
            <a:stretch>
              <a:fillRect/>
            </a:stretch>
          </p:blipFill>
          <p:spPr bwMode="auto">
            <a:xfrm>
              <a:off x="214313" y="428625"/>
              <a:ext cx="2428875" cy="860425"/>
            </a:xfrm>
            <a:prstGeom prst="rect">
              <a:avLst/>
            </a:prstGeom>
            <a:noFill/>
            <a:ln w="9525">
              <a:noFill/>
              <a:miter lim="800000"/>
              <a:headEnd/>
              <a:tailEnd/>
            </a:ln>
          </p:spPr>
        </p:pic>
      </p:grpSp>
      <p:sp>
        <p:nvSpPr>
          <p:cNvPr id="10" name="Text Box 5"/>
          <p:cNvSpPr txBox="1">
            <a:spLocks noChangeArrowheads="1"/>
          </p:cNvSpPr>
          <p:nvPr/>
        </p:nvSpPr>
        <p:spPr bwMode="auto">
          <a:xfrm>
            <a:off x="5429256" y="188913"/>
            <a:ext cx="3643306" cy="276999"/>
          </a:xfrm>
          <a:prstGeom prst="rect">
            <a:avLst/>
          </a:prstGeom>
          <a:noFill/>
          <a:ln w="9525">
            <a:noFill/>
            <a:miter lim="800000"/>
            <a:headEnd/>
            <a:tailEnd/>
          </a:ln>
        </p:spPr>
        <p:txBody>
          <a:bodyPr wrap="square">
            <a:spAutoFit/>
          </a:bodyPr>
          <a:lstStyle/>
          <a:p>
            <a:r>
              <a:rPr lang="pt-BR" sz="1200" b="1" u="none" dirty="0" smtClean="0">
                <a:solidFill>
                  <a:srgbClr val="004F6D"/>
                </a:solidFill>
                <a:latin typeface="Calibri"/>
                <a:ea typeface="Tahoma" pitchFamily="34" charset="0"/>
                <a:cs typeface="Tahoma" pitchFamily="34" charset="0"/>
              </a:rPr>
              <a:t>2 - Difusão do Conhecimento Científico</a:t>
            </a:r>
            <a:endParaRPr lang="pt-BR" sz="1200" u="none" dirty="0">
              <a:solidFill>
                <a:prstClr val="black"/>
              </a:solidFill>
              <a:latin typeface="Calibri"/>
              <a:ea typeface="Tahoma" pitchFamily="34" charset="0"/>
              <a:cs typeface="Tahoma" pitchFamily="34" charset="0"/>
            </a:endParaRPr>
          </a:p>
        </p:txBody>
      </p:sp>
      <p:sp>
        <p:nvSpPr>
          <p:cNvPr id="11" name="Text Box 6"/>
          <p:cNvSpPr txBox="1">
            <a:spLocks noChangeArrowheads="1"/>
          </p:cNvSpPr>
          <p:nvPr/>
        </p:nvSpPr>
        <p:spPr bwMode="auto">
          <a:xfrm>
            <a:off x="473070" y="6397147"/>
            <a:ext cx="3313112" cy="307777"/>
          </a:xfrm>
          <a:prstGeom prst="rect">
            <a:avLst/>
          </a:prstGeom>
          <a:noFill/>
          <a:ln w="9525">
            <a:noFill/>
            <a:miter lim="800000"/>
            <a:headEnd/>
            <a:tailEnd/>
          </a:ln>
        </p:spPr>
        <p:txBody>
          <a:bodyPr>
            <a:spAutoFit/>
          </a:bodyPr>
          <a:lstStyle/>
          <a:p>
            <a:r>
              <a:rPr lang="pt-BR" sz="1400" b="1" u="none" dirty="0" smtClean="0">
                <a:solidFill>
                  <a:srgbClr val="004F6D"/>
                </a:solidFill>
                <a:latin typeface="Calibri"/>
                <a:ea typeface="Tahoma" pitchFamily="34" charset="0"/>
                <a:cs typeface="Tahoma" pitchFamily="34" charset="0"/>
              </a:rPr>
              <a:t>Profs. Rosina Weber e Roberto</a:t>
            </a:r>
            <a:r>
              <a:rPr lang="pt-BR" sz="1400" b="1" u="none" baseline="0" dirty="0" smtClean="0">
                <a:solidFill>
                  <a:srgbClr val="004F6D"/>
                </a:solidFill>
                <a:latin typeface="Calibri"/>
                <a:ea typeface="Tahoma" pitchFamily="34" charset="0"/>
                <a:cs typeface="Tahoma" pitchFamily="34" charset="0"/>
              </a:rPr>
              <a:t> Pacheco</a:t>
            </a:r>
            <a:endParaRPr lang="pt-BR" sz="1400" u="none" dirty="0">
              <a:solidFill>
                <a:prstClr val="black"/>
              </a:solidFill>
              <a:latin typeface="Calibri"/>
              <a:ea typeface="Tahoma" pitchFamily="34" charset="0"/>
              <a:cs typeface="Tahoma" pitchFamily="34" charset="0"/>
            </a:endParaRPr>
          </a:p>
        </p:txBody>
      </p:sp>
    </p:spTree>
    <p:extLst>
      <p:ext uri="{BB962C8B-B14F-4D97-AF65-F5344CB8AC3E}">
        <p14:creationId xmlns:p14="http://schemas.microsoft.com/office/powerpoint/2010/main" val="3144481173"/>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905001"/>
            <a:ext cx="8839200" cy="1695450"/>
          </a:xfrm>
        </p:spPr>
        <p:txBody>
          <a:bodyPr>
            <a:normAutofit/>
          </a:bodyPr>
          <a:lstStyle/>
          <a:p>
            <a:pPr algn="l"/>
            <a:r>
              <a:rPr lang="pt-BR" b="1" dirty="0"/>
              <a:t>Dia 2</a:t>
            </a:r>
            <a:br>
              <a:rPr lang="pt-BR" b="1" dirty="0"/>
            </a:br>
            <a:r>
              <a:rPr lang="pt-BR" b="1" dirty="0"/>
              <a:t>Difusão do Conhecimento Científico</a:t>
            </a:r>
            <a:endParaRPr lang="en-US" b="1" dirty="0"/>
          </a:p>
        </p:txBody>
      </p:sp>
      <p:sp>
        <p:nvSpPr>
          <p:cNvPr id="3" name="Subtitle 2"/>
          <p:cNvSpPr>
            <a:spLocks noGrp="1"/>
          </p:cNvSpPr>
          <p:nvPr>
            <p:ph type="subTitle" idx="1"/>
          </p:nvPr>
        </p:nvSpPr>
        <p:spPr>
          <a:xfrm>
            <a:off x="609600" y="3886200"/>
            <a:ext cx="7924800" cy="1752600"/>
          </a:xfrm>
        </p:spPr>
        <p:txBody>
          <a:bodyPr/>
          <a:lstStyle/>
          <a:p>
            <a:r>
              <a:rPr lang="en-US" dirty="0" smtClean="0"/>
              <a:t>Professor Roberto Pacheco, EGC UFSC</a:t>
            </a:r>
          </a:p>
          <a:p>
            <a:r>
              <a:rPr lang="en-US" dirty="0" smtClean="0"/>
              <a:t>Professora Rosina Weber, CCI Drexel University</a:t>
            </a:r>
            <a:endParaRPr lang="en-US" dirty="0"/>
          </a:p>
        </p:txBody>
      </p:sp>
      <p:pic>
        <p:nvPicPr>
          <p:cNvPr id="4" name="Picture 2" descr="http://tomdilsheimer.com/wp-content/uploads/2013/05/Drexel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8382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pbs.twimg.com/profile_images/1562885065/marca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533400"/>
            <a:ext cx="1595323" cy="1658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5170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9" y="457200"/>
            <a:ext cx="8229600" cy="1143000"/>
          </a:xfrm>
        </p:spPr>
        <p:txBody>
          <a:bodyPr>
            <a:normAutofit/>
          </a:bodyPr>
          <a:lstStyle/>
          <a:p>
            <a:pPr algn="l"/>
            <a:r>
              <a:rPr lang="pt-BR" b="1" dirty="0" smtClean="0"/>
              <a:t>Gestão do Conhecimento </a:t>
            </a:r>
            <a:br>
              <a:rPr lang="pt-BR" b="1" dirty="0" smtClean="0"/>
            </a:br>
            <a:r>
              <a:rPr lang="pt-BR" sz="2000" b="1" dirty="0" smtClean="0"/>
              <a:t>Richter &amp; Weber (2013)</a:t>
            </a:r>
            <a:endParaRPr lang="pt-BR" b="1" dirty="0"/>
          </a:p>
        </p:txBody>
      </p:sp>
      <p:sp>
        <p:nvSpPr>
          <p:cNvPr id="3" name="Content Placeholder 2"/>
          <p:cNvSpPr>
            <a:spLocks noGrp="1"/>
          </p:cNvSpPr>
          <p:nvPr>
            <p:ph idx="1"/>
          </p:nvPr>
        </p:nvSpPr>
        <p:spPr>
          <a:xfrm>
            <a:off x="381000" y="1828800"/>
            <a:ext cx="8229600" cy="3505200"/>
          </a:xfrm>
        </p:spPr>
        <p:txBody>
          <a:bodyPr/>
          <a:lstStyle/>
          <a:p>
            <a:pPr>
              <a:spcBef>
                <a:spcPts val="600"/>
              </a:spcBef>
              <a:spcAft>
                <a:spcPts val="600"/>
              </a:spcAft>
            </a:pPr>
            <a:r>
              <a:rPr lang="pt-BR" dirty="0" smtClean="0"/>
              <a:t>O que é gestão do conhecimento?</a:t>
            </a:r>
          </a:p>
          <a:p>
            <a:pPr>
              <a:spcBef>
                <a:spcPts val="600"/>
              </a:spcBef>
              <a:spcAft>
                <a:spcPts val="600"/>
              </a:spcAft>
            </a:pPr>
            <a:r>
              <a:rPr lang="pt-BR" dirty="0" smtClean="0"/>
              <a:t>O que é conhecimento?</a:t>
            </a:r>
          </a:p>
          <a:p>
            <a:pPr>
              <a:spcBef>
                <a:spcPts val="600"/>
              </a:spcBef>
              <a:spcAft>
                <a:spcPts val="600"/>
              </a:spcAft>
            </a:pPr>
            <a:r>
              <a:rPr lang="pt-BR" dirty="0" smtClean="0"/>
              <a:t>Qual o modelo de tomada de decisão podemos utilizar?</a:t>
            </a:r>
          </a:p>
          <a:p>
            <a:pPr>
              <a:spcBef>
                <a:spcPts val="600"/>
              </a:spcBef>
              <a:spcAft>
                <a:spcPts val="600"/>
              </a:spcAft>
            </a:pPr>
            <a:r>
              <a:rPr lang="pt-BR" dirty="0" smtClean="0"/>
              <a:t>Quais os agentes tomadores de decisão no contexto de gestão do conhecimento?</a:t>
            </a:r>
          </a:p>
        </p:txBody>
      </p:sp>
      <p:sp>
        <p:nvSpPr>
          <p:cNvPr id="4" name="Slide Number Placeholder 3"/>
          <p:cNvSpPr>
            <a:spLocks noGrp="1"/>
          </p:cNvSpPr>
          <p:nvPr>
            <p:ph type="sldNum" sz="quarter" idx="12"/>
          </p:nvPr>
        </p:nvSpPr>
        <p:spPr>
          <a:xfrm>
            <a:off x="-10510" y="0"/>
            <a:ext cx="467710" cy="304800"/>
          </a:xfrm>
          <a:prstGeom prst="rect">
            <a:avLst/>
          </a:prstGeom>
        </p:spPr>
        <p:txBody>
          <a:bodyPr/>
          <a:lstStyle/>
          <a:p>
            <a:fld id="{869DA937-7E72-415E-944F-5015736F2AC6}" type="slidenum">
              <a:rPr lang="en-US" smtClean="0"/>
              <a:t>10</a:t>
            </a:fld>
            <a:endParaRPr lang="en-US" dirty="0"/>
          </a:p>
        </p:txBody>
      </p:sp>
    </p:spTree>
    <p:extLst>
      <p:ext uri="{BB962C8B-B14F-4D97-AF65-F5344CB8AC3E}">
        <p14:creationId xmlns:p14="http://schemas.microsoft.com/office/powerpoint/2010/main" val="368656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3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3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3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33" y="914400"/>
            <a:ext cx="9144000" cy="2362200"/>
          </a:xfrm>
        </p:spPr>
        <p:txBody>
          <a:bodyPr>
            <a:normAutofit fontScale="90000"/>
          </a:bodyPr>
          <a:lstStyle/>
          <a:p>
            <a:pPr algn="l"/>
            <a:r>
              <a:rPr lang="en-US" sz="4000" b="1" dirty="0" err="1"/>
              <a:t>Quando</a:t>
            </a:r>
            <a:r>
              <a:rPr lang="en-US" sz="4000" b="1" dirty="0"/>
              <a:t> </a:t>
            </a:r>
            <a:r>
              <a:rPr lang="en-US" sz="4000" b="1" dirty="0" err="1" smtClean="0"/>
              <a:t>há</a:t>
            </a:r>
            <a:r>
              <a:rPr lang="en-US" sz="4000" b="1" dirty="0" smtClean="0"/>
              <a:t> </a:t>
            </a:r>
            <a:r>
              <a:rPr lang="en-US" sz="4000" b="1" dirty="0" err="1"/>
              <a:t>Problemas</a:t>
            </a:r>
            <a:r>
              <a:rPr lang="en-US" sz="4000" b="1" dirty="0"/>
              <a:t> com </a:t>
            </a:r>
            <a:r>
              <a:rPr lang="en-US" sz="4000" b="1" dirty="0" err="1" smtClean="0"/>
              <a:t>Gestão</a:t>
            </a:r>
            <a:r>
              <a:rPr lang="en-US" sz="4000" b="1" dirty="0" smtClean="0"/>
              <a:t> </a:t>
            </a:r>
            <a:r>
              <a:rPr lang="en-US" sz="4000" b="1" dirty="0"/>
              <a:t>do</a:t>
            </a:r>
            <a:r>
              <a:rPr lang="en-US" sz="4000" b="1" dirty="0" smtClean="0"/>
              <a:t> </a:t>
            </a:r>
            <a:r>
              <a:rPr lang="en-US" sz="4000" b="1" dirty="0" err="1" smtClean="0"/>
              <a:t>Conhecimento</a:t>
            </a:r>
            <a:r>
              <a:rPr lang="en-US" sz="4000" b="1" dirty="0" smtClean="0"/>
              <a:t/>
            </a:r>
            <a:br>
              <a:rPr lang="en-US" sz="4000" b="1" dirty="0" smtClean="0"/>
            </a:br>
            <a:r>
              <a:rPr lang="en-US" b="1" dirty="0" smtClean="0"/>
              <a:t> </a:t>
            </a:r>
            <a:r>
              <a:rPr lang="en-US" sz="2000" b="1" dirty="0"/>
              <a:t>Richter &amp; Weber (2013)</a:t>
            </a:r>
            <a:br>
              <a:rPr lang="en-US" sz="2000" b="1" dirty="0"/>
            </a:br>
            <a:endParaRPr lang="en-US" b="1" dirty="0"/>
          </a:p>
        </p:txBody>
      </p:sp>
      <p:sp>
        <p:nvSpPr>
          <p:cNvPr id="5" name="Slide Number Placeholder 4"/>
          <p:cNvSpPr>
            <a:spLocks noGrp="1"/>
          </p:cNvSpPr>
          <p:nvPr>
            <p:ph type="sldNum" sz="quarter" idx="12"/>
          </p:nvPr>
        </p:nvSpPr>
        <p:spPr>
          <a:xfrm>
            <a:off x="-10510" y="0"/>
            <a:ext cx="467710" cy="304800"/>
          </a:xfrm>
          <a:prstGeom prst="rect">
            <a:avLst/>
          </a:prstGeom>
        </p:spPr>
        <p:txBody>
          <a:bodyPr/>
          <a:lstStyle/>
          <a:p>
            <a:fld id="{869DA937-7E72-415E-944F-5015736F2AC6}" type="slidenum">
              <a:rPr lang="en-US" smtClean="0"/>
              <a:t>11</a:t>
            </a:fld>
            <a:endParaRPr lang="en-US" dirty="0"/>
          </a:p>
        </p:txBody>
      </p:sp>
    </p:spTree>
    <p:extLst>
      <p:ext uri="{BB962C8B-B14F-4D97-AF65-F5344CB8AC3E}">
        <p14:creationId xmlns:p14="http://schemas.microsoft.com/office/powerpoint/2010/main" val="30438740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731838"/>
            <a:ext cx="9144000" cy="715962"/>
          </a:xfrm>
        </p:spPr>
        <p:txBody>
          <a:bodyPr>
            <a:noAutofit/>
          </a:bodyPr>
          <a:lstStyle/>
          <a:p>
            <a:pPr algn="l"/>
            <a:r>
              <a:rPr lang="en-US" sz="2800" b="1" dirty="0" err="1"/>
              <a:t>Quando</a:t>
            </a:r>
            <a:r>
              <a:rPr lang="en-US" sz="2800" b="1" dirty="0"/>
              <a:t> </a:t>
            </a:r>
            <a:r>
              <a:rPr lang="en-US" sz="2800" b="1" dirty="0" err="1" smtClean="0"/>
              <a:t>há</a:t>
            </a:r>
            <a:r>
              <a:rPr lang="en-US" sz="2800" b="1" dirty="0" smtClean="0"/>
              <a:t> </a:t>
            </a:r>
            <a:r>
              <a:rPr lang="en-US" sz="2800" b="1" dirty="0" err="1"/>
              <a:t>Problemas</a:t>
            </a:r>
            <a:r>
              <a:rPr lang="en-US" sz="2800" b="1" dirty="0"/>
              <a:t> com </a:t>
            </a:r>
            <a:r>
              <a:rPr lang="en-US" sz="2800" b="1" dirty="0" err="1" smtClean="0"/>
              <a:t>Gestão</a:t>
            </a:r>
            <a:r>
              <a:rPr lang="en-US" sz="2800" b="1" dirty="0" smtClean="0"/>
              <a:t> </a:t>
            </a:r>
            <a:r>
              <a:rPr lang="en-US" sz="2800" b="1" dirty="0"/>
              <a:t>do</a:t>
            </a:r>
            <a:r>
              <a:rPr lang="en-US" sz="2800" b="1" dirty="0" smtClean="0"/>
              <a:t> </a:t>
            </a:r>
            <a:r>
              <a:rPr lang="en-US" sz="2800" b="1" dirty="0" err="1" smtClean="0"/>
              <a:t>Conhecimento</a:t>
            </a:r>
            <a:r>
              <a:rPr lang="en-US" sz="2800" b="1" dirty="0" smtClean="0"/>
              <a:t/>
            </a:r>
            <a:br>
              <a:rPr lang="en-US" sz="2800" b="1" dirty="0" smtClean="0"/>
            </a:br>
            <a:r>
              <a:rPr lang="en-US" sz="1400" b="1" dirty="0" smtClean="0"/>
              <a:t>Richter </a:t>
            </a:r>
            <a:r>
              <a:rPr lang="en-US" sz="1400" b="1" dirty="0"/>
              <a:t>&amp; Weber (2013</a:t>
            </a:r>
            <a:r>
              <a:rPr lang="en-US" sz="1400" b="1" dirty="0" smtClean="0"/>
              <a:t>)</a:t>
            </a:r>
            <a:endParaRPr lang="en-US" sz="3200" b="1" dirty="0"/>
          </a:p>
        </p:txBody>
      </p:sp>
      <p:sp>
        <p:nvSpPr>
          <p:cNvPr id="3" name="Content Placeholder 2"/>
          <p:cNvSpPr>
            <a:spLocks noGrp="1"/>
          </p:cNvSpPr>
          <p:nvPr>
            <p:ph idx="1"/>
          </p:nvPr>
        </p:nvSpPr>
        <p:spPr>
          <a:xfrm>
            <a:off x="76200" y="1676400"/>
            <a:ext cx="3200400" cy="2971800"/>
          </a:xfrm>
        </p:spPr>
        <p:txBody>
          <a:bodyPr>
            <a:noAutofit/>
          </a:bodyPr>
          <a:lstStyle/>
          <a:p>
            <a:pPr marL="0" indent="0">
              <a:spcBef>
                <a:spcPts val="0"/>
              </a:spcBef>
              <a:spcAft>
                <a:spcPts val="600"/>
              </a:spcAft>
              <a:buNone/>
            </a:pPr>
            <a:r>
              <a:rPr lang="en-US" sz="2000" dirty="0" err="1" smtClean="0"/>
              <a:t>Quando</a:t>
            </a:r>
            <a:r>
              <a:rPr lang="en-US" sz="2000" dirty="0" smtClean="0"/>
              <a:t> o </a:t>
            </a:r>
            <a:r>
              <a:rPr lang="en-US" sz="2000" dirty="0" err="1" smtClean="0"/>
              <a:t>c</a:t>
            </a:r>
            <a:r>
              <a:rPr lang="en-US" sz="2000" dirty="0" err="1" smtClean="0"/>
              <a:t>onhecimento</a:t>
            </a:r>
            <a:r>
              <a:rPr lang="en-US" sz="2000" dirty="0" smtClean="0"/>
              <a:t> </a:t>
            </a:r>
            <a:br>
              <a:rPr lang="en-US" sz="2000" dirty="0" smtClean="0"/>
            </a:br>
            <a:r>
              <a:rPr lang="en-US" sz="2000" dirty="0" err="1" smtClean="0"/>
              <a:t>não</a:t>
            </a:r>
            <a:r>
              <a:rPr lang="en-US" sz="2000" dirty="0" smtClean="0"/>
              <a:t> é:</a:t>
            </a:r>
            <a:endParaRPr lang="en-US" sz="2000" dirty="0" smtClean="0"/>
          </a:p>
          <a:p>
            <a:pPr>
              <a:spcBef>
                <a:spcPts val="0"/>
              </a:spcBef>
              <a:spcAft>
                <a:spcPts val="600"/>
              </a:spcAft>
            </a:pPr>
            <a:r>
              <a:rPr lang="en-US" sz="2000" dirty="0" err="1" smtClean="0"/>
              <a:t>Armazenado</a:t>
            </a:r>
            <a:r>
              <a:rPr lang="en-US" sz="2000" dirty="0" smtClean="0"/>
              <a:t>,</a:t>
            </a:r>
          </a:p>
          <a:p>
            <a:pPr>
              <a:spcBef>
                <a:spcPts val="0"/>
              </a:spcBef>
              <a:spcAft>
                <a:spcPts val="600"/>
              </a:spcAft>
            </a:pPr>
            <a:r>
              <a:rPr lang="en-US" sz="2000" dirty="0" err="1" smtClean="0"/>
              <a:t>Captado</a:t>
            </a:r>
            <a:r>
              <a:rPr lang="en-US" sz="2000" dirty="0" smtClean="0"/>
              <a:t>,</a:t>
            </a:r>
          </a:p>
          <a:p>
            <a:pPr>
              <a:spcBef>
                <a:spcPts val="0"/>
              </a:spcBef>
              <a:spcAft>
                <a:spcPts val="600"/>
              </a:spcAft>
            </a:pPr>
            <a:r>
              <a:rPr lang="en-US" sz="2000" dirty="0" err="1" smtClean="0"/>
              <a:t>Representado</a:t>
            </a:r>
            <a:r>
              <a:rPr lang="en-US" sz="2000" dirty="0" smtClean="0"/>
              <a:t>,</a:t>
            </a:r>
          </a:p>
          <a:p>
            <a:pPr>
              <a:spcBef>
                <a:spcPts val="0"/>
              </a:spcBef>
              <a:spcAft>
                <a:spcPts val="600"/>
              </a:spcAft>
            </a:pPr>
            <a:r>
              <a:rPr lang="en-US" sz="2000" dirty="0" err="1" smtClean="0"/>
              <a:t>Distribuido</a:t>
            </a:r>
            <a:r>
              <a:rPr lang="en-US" sz="2000" dirty="0" smtClean="0"/>
              <a:t>,</a:t>
            </a:r>
          </a:p>
          <a:p>
            <a:pPr>
              <a:spcBef>
                <a:spcPts val="0"/>
              </a:spcBef>
              <a:spcAft>
                <a:spcPts val="600"/>
              </a:spcAft>
            </a:pPr>
            <a:r>
              <a:rPr lang="en-US" sz="2000" dirty="0" err="1" smtClean="0"/>
              <a:t>Avaliado</a:t>
            </a:r>
            <a:r>
              <a:rPr lang="en-US" sz="2000" dirty="0" smtClean="0"/>
              <a:t>,</a:t>
            </a:r>
          </a:p>
          <a:p>
            <a:pPr>
              <a:spcBef>
                <a:spcPts val="0"/>
              </a:spcBef>
              <a:spcAft>
                <a:spcPts val="600"/>
              </a:spcAft>
            </a:pPr>
            <a:r>
              <a:rPr lang="en-US" sz="2000" dirty="0" err="1" smtClean="0"/>
              <a:t>Reutilizado</a:t>
            </a:r>
            <a:r>
              <a:rPr lang="en-US" sz="2000" dirty="0" smtClean="0"/>
              <a:t>, etc.</a:t>
            </a:r>
          </a:p>
          <a:p>
            <a:pPr>
              <a:spcBef>
                <a:spcPts val="0"/>
              </a:spcBef>
              <a:spcAft>
                <a:spcPts val="600"/>
              </a:spcAft>
            </a:pPr>
            <a:endParaRPr lang="en-US" sz="2000" dirty="0" smtClean="0"/>
          </a:p>
          <a:p>
            <a:pPr>
              <a:spcBef>
                <a:spcPts val="0"/>
              </a:spcBef>
              <a:spcAft>
                <a:spcPts val="600"/>
              </a:spcAft>
            </a:pPr>
            <a:endParaRPr lang="en-US" sz="2000" dirty="0"/>
          </a:p>
        </p:txBody>
      </p:sp>
      <p:sp>
        <p:nvSpPr>
          <p:cNvPr id="5" name="Slide Number Placeholder 4"/>
          <p:cNvSpPr>
            <a:spLocks noGrp="1"/>
          </p:cNvSpPr>
          <p:nvPr>
            <p:ph type="sldNum" sz="quarter" idx="12"/>
          </p:nvPr>
        </p:nvSpPr>
        <p:spPr>
          <a:xfrm>
            <a:off x="-10510" y="0"/>
            <a:ext cx="467710" cy="304800"/>
          </a:xfrm>
          <a:prstGeom prst="rect">
            <a:avLst/>
          </a:prstGeom>
        </p:spPr>
        <p:txBody>
          <a:bodyPr/>
          <a:lstStyle/>
          <a:p>
            <a:fld id="{869DA937-7E72-415E-944F-5015736F2AC6}" type="slidenum">
              <a:rPr lang="en-US" smtClean="0"/>
              <a:t>12</a:t>
            </a:fld>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295" t="29484" r="20588" b="4043"/>
          <a:stretch/>
        </p:blipFill>
        <p:spPr bwMode="auto">
          <a:xfrm>
            <a:off x="3719465" y="1447800"/>
            <a:ext cx="4856370" cy="4267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15614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90600"/>
            <a:ext cx="8229600" cy="609600"/>
          </a:xfrm>
        </p:spPr>
        <p:txBody>
          <a:bodyPr>
            <a:normAutofit fontScale="90000"/>
          </a:bodyPr>
          <a:lstStyle/>
          <a:p>
            <a:pPr algn="l"/>
            <a:r>
              <a:rPr lang="pt-BR" sz="4000" b="1" dirty="0" smtClean="0"/>
              <a:t>Como avaliar Gestão do Conhecimento?</a:t>
            </a:r>
            <a:br>
              <a:rPr lang="pt-BR" sz="4000" b="1" dirty="0" smtClean="0"/>
            </a:br>
            <a:r>
              <a:rPr lang="pt-BR" sz="2000" b="1" dirty="0" smtClean="0"/>
              <a:t>Richter &amp; Weber (2013)</a:t>
            </a:r>
            <a:endParaRPr lang="pt-BR" b="1" dirty="0"/>
          </a:p>
        </p:txBody>
      </p:sp>
      <p:sp>
        <p:nvSpPr>
          <p:cNvPr id="3" name="Content Placeholder 2"/>
          <p:cNvSpPr>
            <a:spLocks noGrp="1"/>
          </p:cNvSpPr>
          <p:nvPr>
            <p:ph idx="1"/>
          </p:nvPr>
        </p:nvSpPr>
        <p:spPr>
          <a:xfrm>
            <a:off x="304800" y="2133600"/>
            <a:ext cx="8610600" cy="3429000"/>
          </a:xfrm>
        </p:spPr>
        <p:txBody>
          <a:bodyPr>
            <a:normAutofit/>
          </a:bodyPr>
          <a:lstStyle/>
          <a:p>
            <a:pPr>
              <a:spcBef>
                <a:spcPts val="1200"/>
              </a:spcBef>
              <a:spcAft>
                <a:spcPts val="1800"/>
              </a:spcAft>
            </a:pPr>
            <a:r>
              <a:rPr lang="pt-BR" dirty="0" smtClean="0"/>
              <a:t>Como demonstrar sua eficácia?</a:t>
            </a:r>
          </a:p>
          <a:p>
            <a:pPr>
              <a:spcBef>
                <a:spcPts val="1200"/>
              </a:spcBef>
              <a:spcAft>
                <a:spcPts val="1800"/>
              </a:spcAft>
            </a:pPr>
            <a:r>
              <a:rPr lang="pt-BR" dirty="0" smtClean="0"/>
              <a:t>Considerar os resultados esperados</a:t>
            </a:r>
          </a:p>
          <a:p>
            <a:pPr>
              <a:spcBef>
                <a:spcPts val="1200"/>
              </a:spcBef>
              <a:spcAft>
                <a:spcPts val="1800"/>
              </a:spcAft>
            </a:pPr>
            <a:r>
              <a:rPr lang="pt-BR" dirty="0" smtClean="0"/>
              <a:t>Missão</a:t>
            </a:r>
          </a:p>
          <a:p>
            <a:pPr marL="400050" lvl="1" indent="0" algn="r">
              <a:spcBef>
                <a:spcPts val="1200"/>
              </a:spcBef>
              <a:spcAft>
                <a:spcPts val="1800"/>
              </a:spcAft>
              <a:buNone/>
            </a:pPr>
            <a:r>
              <a:rPr lang="pt-BR" dirty="0" smtClean="0"/>
              <a:t>Capítulo 21 descreve CLIS (</a:t>
            </a:r>
            <a:r>
              <a:rPr lang="pt-BR" dirty="0" err="1" smtClean="0"/>
              <a:t>Abels</a:t>
            </a:r>
            <a:r>
              <a:rPr lang="pt-BR" dirty="0" smtClean="0"/>
              <a:t> et al. 2002, 2004)</a:t>
            </a:r>
          </a:p>
        </p:txBody>
      </p:sp>
      <p:sp>
        <p:nvSpPr>
          <p:cNvPr id="4" name="Slide Number Placeholder 3"/>
          <p:cNvSpPr>
            <a:spLocks noGrp="1"/>
          </p:cNvSpPr>
          <p:nvPr>
            <p:ph type="sldNum" sz="quarter" idx="12"/>
          </p:nvPr>
        </p:nvSpPr>
        <p:spPr>
          <a:xfrm>
            <a:off x="-10510" y="0"/>
            <a:ext cx="467710" cy="304800"/>
          </a:xfrm>
          <a:prstGeom prst="rect">
            <a:avLst/>
          </a:prstGeom>
        </p:spPr>
        <p:txBody>
          <a:bodyPr/>
          <a:lstStyle/>
          <a:p>
            <a:fld id="{869DA937-7E72-415E-944F-5015736F2AC6}" type="slidenum">
              <a:rPr lang="en-US" smtClean="0"/>
              <a:t>13</a:t>
            </a:fld>
            <a:endParaRPr lang="en-US" dirty="0"/>
          </a:p>
        </p:txBody>
      </p:sp>
    </p:spTree>
    <p:extLst>
      <p:ext uri="{BB962C8B-B14F-4D97-AF65-F5344CB8AC3E}">
        <p14:creationId xmlns:p14="http://schemas.microsoft.com/office/powerpoint/2010/main" val="44429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09600"/>
            <a:ext cx="8229600" cy="1143000"/>
          </a:xfrm>
        </p:spPr>
        <p:txBody>
          <a:bodyPr>
            <a:noAutofit/>
          </a:bodyPr>
          <a:lstStyle/>
          <a:p>
            <a:pPr algn="l"/>
            <a:r>
              <a:rPr lang="pt-BR" sz="3200" b="1" dirty="0" smtClean="0"/>
              <a:t>Por que CBR para Gestão do Conhecimento?</a:t>
            </a:r>
            <a:br>
              <a:rPr lang="pt-BR" sz="3200" b="1" dirty="0" smtClean="0"/>
            </a:br>
            <a:r>
              <a:rPr lang="pt-BR" sz="3200" b="1" dirty="0" smtClean="0"/>
              <a:t> </a:t>
            </a:r>
            <a:r>
              <a:rPr lang="pt-BR" sz="1400" b="1" dirty="0" smtClean="0"/>
              <a:t>Richter &amp; Weber (2013)</a:t>
            </a:r>
            <a:endParaRPr lang="pt-BR" sz="3200" b="1" dirty="0"/>
          </a:p>
        </p:txBody>
      </p:sp>
      <p:sp>
        <p:nvSpPr>
          <p:cNvPr id="3" name="Slide Number Placeholder 2"/>
          <p:cNvSpPr>
            <a:spLocks noGrp="1"/>
          </p:cNvSpPr>
          <p:nvPr>
            <p:ph type="sldNum" sz="quarter" idx="12"/>
          </p:nvPr>
        </p:nvSpPr>
        <p:spPr>
          <a:xfrm>
            <a:off x="-10510" y="0"/>
            <a:ext cx="467710" cy="304800"/>
          </a:xfrm>
          <a:prstGeom prst="rect">
            <a:avLst/>
          </a:prstGeom>
        </p:spPr>
        <p:txBody>
          <a:bodyPr/>
          <a:lstStyle/>
          <a:p>
            <a:fld id="{869DA937-7E72-415E-944F-5015736F2AC6}" type="slidenum">
              <a:rPr lang="en-US" smtClean="0"/>
              <a:t>14</a:t>
            </a:fld>
            <a:endParaRPr lang="en-US"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758" t="27479" r="20588" b="4043"/>
          <a:stretch/>
        </p:blipFill>
        <p:spPr bwMode="auto">
          <a:xfrm>
            <a:off x="762000" y="1905000"/>
            <a:ext cx="8077201" cy="3562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74928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4419600"/>
            <a:ext cx="7772400" cy="1362075"/>
          </a:xfrm>
        </p:spPr>
        <p:txBody>
          <a:bodyPr/>
          <a:lstStyle/>
          <a:p>
            <a:r>
              <a:rPr lang="en-US" dirty="0" smtClean="0"/>
              <a:t>3. </a:t>
            </a:r>
            <a:r>
              <a:rPr lang="en-US" dirty="0" err="1" smtClean="0"/>
              <a:t>colaboraÇÃo</a:t>
            </a:r>
            <a:r>
              <a:rPr lang="en-US" dirty="0" smtClean="0"/>
              <a:t>, </a:t>
            </a:r>
            <a:r>
              <a:rPr lang="en-US" dirty="0" err="1" smtClean="0"/>
              <a:t>transparÊncia</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4336046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832" y="1094715"/>
            <a:ext cx="4419600" cy="3505200"/>
          </a:xfrm>
        </p:spPr>
        <p:txBody>
          <a:bodyPr>
            <a:normAutofit fontScale="90000"/>
          </a:bodyPr>
          <a:lstStyle/>
          <a:p>
            <a:pPr algn="ctr"/>
            <a:r>
              <a:rPr lang="pt-BR" i="1" smtClean="0"/>
              <a:t>Transparência e oportunidade são elementos</a:t>
            </a:r>
            <a:r>
              <a:rPr lang="pt-BR" i="1" smtClean="0"/>
              <a:t>-</a:t>
            </a:r>
            <a:r>
              <a:rPr lang="pt-BR" i="1" smtClean="0"/>
              <a:t>chave para colaboração e compartilhamento. </a:t>
            </a:r>
            <a:endParaRPr lang="pt-BR"/>
          </a:p>
        </p:txBody>
      </p:sp>
      <p:sp>
        <p:nvSpPr>
          <p:cNvPr id="4" name="Content Placeholder 2"/>
          <p:cNvSpPr txBox="1">
            <a:spLocks/>
          </p:cNvSpPr>
          <p:nvPr/>
        </p:nvSpPr>
        <p:spPr>
          <a:xfrm>
            <a:off x="201440" y="5334000"/>
            <a:ext cx="8458200" cy="609600"/>
          </a:xfrm>
          <a:prstGeom prst="rect">
            <a:avLst/>
          </a:prstGeom>
        </p:spPr>
        <p:txBody>
          <a:bodyPr vert="horz" lIns="91440" tIns="45720" rIns="91440" bIns="45720" rtlCol="0">
            <a:normAutofit lnSpcReduction="10000"/>
          </a:bodyPr>
          <a:lstStyle/>
          <a:p>
            <a:pPr lvl="0">
              <a:spcBef>
                <a:spcPct val="20000"/>
              </a:spcBef>
              <a:defRPr/>
            </a:pPr>
            <a:r>
              <a:rPr lang="en-US" dirty="0" smtClean="0">
                <a:solidFill>
                  <a:srgbClr val="002060"/>
                </a:solidFill>
              </a:rPr>
              <a:t>Stahl, G.: Group Cognition: Computer Support for Building Collaborative Knowledge. MIT Press, Cambridge MA (2006).</a:t>
            </a:r>
            <a:endParaRPr kumimoji="0" lang="en-US" b="0" i="0" u="none" strike="noStrike" kern="1200" cap="none" spc="0" normalizeH="0" baseline="0" noProof="0" dirty="0" smtClean="0">
              <a:ln>
                <a:noFill/>
              </a:ln>
              <a:solidFill>
                <a:srgbClr val="002060"/>
              </a:solidFill>
              <a:effectLst/>
              <a:uLnTx/>
              <a:uFillTx/>
              <a:latin typeface="+mn-lt"/>
              <a:ea typeface="+mn-ea"/>
              <a:cs typeface="+mn-cs"/>
            </a:endParaRPr>
          </a:p>
        </p:txBody>
      </p:sp>
      <p:pic>
        <p:nvPicPr>
          <p:cNvPr id="1026" name="Picture 2"/>
          <p:cNvPicPr>
            <a:picLocks noChangeAspect="1" noChangeArrowheads="1"/>
          </p:cNvPicPr>
          <p:nvPr/>
        </p:nvPicPr>
        <p:blipFill>
          <a:blip r:embed="rId2" cstate="print"/>
          <a:srcRect/>
          <a:stretch>
            <a:fillRect/>
          </a:stretch>
        </p:blipFill>
        <p:spPr bwMode="auto">
          <a:xfrm>
            <a:off x="4953755" y="1170915"/>
            <a:ext cx="3705885" cy="37058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181358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2000" fill="hold"/>
                                        <p:tgtEl>
                                          <p:spTgt spid="1026"/>
                                        </p:tgtEl>
                                        <p:attrNameLst>
                                          <p:attrName>ppt_w</p:attrName>
                                        </p:attrNameLst>
                                      </p:cBhvr>
                                      <p:tavLst>
                                        <p:tav tm="0">
                                          <p:val>
                                            <p:fltVal val="0"/>
                                          </p:val>
                                        </p:tav>
                                        <p:tav tm="100000">
                                          <p:val>
                                            <p:strVal val="#ppt_w"/>
                                          </p:val>
                                        </p:tav>
                                      </p:tavLst>
                                    </p:anim>
                                    <p:anim calcmode="lin" valueType="num">
                                      <p:cBhvr>
                                        <p:cTn id="8" dur="2000" fill="hold"/>
                                        <p:tgtEl>
                                          <p:spTgt spid="10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4" y="457200"/>
            <a:ext cx="8229600" cy="1143000"/>
          </a:xfrm>
        </p:spPr>
        <p:txBody>
          <a:bodyPr/>
          <a:lstStyle/>
          <a:p>
            <a:pPr algn="l"/>
            <a:r>
              <a:rPr lang="pt-BR" b="1" dirty="0" smtClean="0"/>
              <a:t>Transparência</a:t>
            </a:r>
            <a:endParaRPr lang="pt-BR" b="1" dirty="0"/>
          </a:p>
        </p:txBody>
      </p:sp>
      <p:sp>
        <p:nvSpPr>
          <p:cNvPr id="3" name="Content Placeholder 2"/>
          <p:cNvSpPr>
            <a:spLocks noGrp="1"/>
          </p:cNvSpPr>
          <p:nvPr>
            <p:ph idx="1"/>
          </p:nvPr>
        </p:nvSpPr>
        <p:spPr>
          <a:xfrm>
            <a:off x="457200" y="1600201"/>
            <a:ext cx="8229600" cy="2362200"/>
          </a:xfrm>
        </p:spPr>
        <p:txBody>
          <a:bodyPr/>
          <a:lstStyle/>
          <a:p>
            <a:r>
              <a:rPr lang="pt-BR" dirty="0" smtClean="0"/>
              <a:t>Apresentar seu nome, sua área de pesquisa e sua motivação pessoal;</a:t>
            </a:r>
          </a:p>
          <a:p>
            <a:r>
              <a:rPr lang="pt-BR" dirty="0" smtClean="0"/>
              <a:t>Anotar os dados para responder perguntas posteriormente;</a:t>
            </a:r>
            <a:endParaRPr lang="pt-BR" dirty="0"/>
          </a:p>
        </p:txBody>
      </p:sp>
    </p:spTree>
    <p:extLst>
      <p:ext uri="{BB962C8B-B14F-4D97-AF65-F5344CB8AC3E}">
        <p14:creationId xmlns:p14="http://schemas.microsoft.com/office/powerpoint/2010/main" val="24496989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229600" cy="2011362"/>
          </a:xfrm>
        </p:spPr>
        <p:txBody>
          <a:bodyPr>
            <a:normAutofit/>
          </a:bodyPr>
          <a:lstStyle/>
          <a:p>
            <a:r>
              <a:rPr lang="pt-BR" b="1" dirty="0" smtClean="0"/>
              <a:t>Listar candidatos para colaboração em ordem de preferência </a:t>
            </a:r>
            <a:endParaRPr lang="pt-BR" b="1" dirty="0"/>
          </a:p>
        </p:txBody>
      </p:sp>
      <p:sp>
        <p:nvSpPr>
          <p:cNvPr id="3" name="Content Placeholder 2"/>
          <p:cNvSpPr>
            <a:spLocks noGrp="1"/>
          </p:cNvSpPr>
          <p:nvPr>
            <p:ph idx="1"/>
          </p:nvPr>
        </p:nvSpPr>
        <p:spPr>
          <a:xfrm>
            <a:off x="457200" y="2819400"/>
            <a:ext cx="8229600" cy="3230563"/>
          </a:xfrm>
        </p:spPr>
        <p:txBody>
          <a:bodyPr/>
          <a:lstStyle/>
          <a:p>
            <a:r>
              <a:rPr lang="pt-BR" dirty="0" smtClean="0"/>
              <a:t>Quais as características das descrições/apresentações dos candidatos que aparecem mais frequentemente no topo?</a:t>
            </a:r>
            <a:endParaRPr lang="pt-BR" dirty="0"/>
          </a:p>
        </p:txBody>
      </p:sp>
    </p:spTree>
    <p:extLst>
      <p:ext uri="{BB962C8B-B14F-4D97-AF65-F5344CB8AC3E}">
        <p14:creationId xmlns:p14="http://schemas.microsoft.com/office/powerpoint/2010/main" val="40621244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4406900"/>
            <a:ext cx="8686800" cy="1765300"/>
          </a:xfrm>
        </p:spPr>
        <p:txBody>
          <a:bodyPr>
            <a:normAutofit fontScale="90000"/>
          </a:bodyPr>
          <a:lstStyle/>
          <a:p>
            <a:r>
              <a:rPr lang="en-US" dirty="0" smtClean="0"/>
              <a:t>4. </a:t>
            </a:r>
            <a:r>
              <a:rPr lang="en-US" dirty="0" err="1"/>
              <a:t>Fatores</a:t>
            </a:r>
            <a:r>
              <a:rPr lang="en-US" dirty="0"/>
              <a:t> </a:t>
            </a:r>
            <a:r>
              <a:rPr lang="en-US" dirty="0" err="1"/>
              <a:t>impeditivos</a:t>
            </a:r>
            <a:r>
              <a:rPr lang="en-US" dirty="0"/>
              <a:t> do </a:t>
            </a:r>
            <a:r>
              <a:rPr lang="en-US" dirty="0" err="1"/>
              <a:t>compartilhamento</a:t>
            </a:r>
            <a:r>
              <a:rPr lang="en-US" dirty="0"/>
              <a:t> do </a:t>
            </a:r>
            <a:r>
              <a:rPr lang="en-US" dirty="0" err="1"/>
              <a:t>conhecimento</a:t>
            </a:r>
            <a:r>
              <a:rPr lang="en-US" dirty="0"/>
              <a:t> </a:t>
            </a:r>
            <a:br>
              <a:rPr lang="en-US" dirty="0"/>
            </a:br>
            <a:r>
              <a:rPr lang="en-US" dirty="0" smtClean="0"/>
              <a:t> </a:t>
            </a:r>
            <a:endParaRPr lang="en-US" dirty="0"/>
          </a:p>
        </p:txBody>
      </p:sp>
    </p:spTree>
    <p:extLst>
      <p:ext uri="{BB962C8B-B14F-4D97-AF65-F5344CB8AC3E}">
        <p14:creationId xmlns:p14="http://schemas.microsoft.com/office/powerpoint/2010/main" val="1399003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8229600" cy="838200"/>
          </a:xfrm>
        </p:spPr>
        <p:txBody>
          <a:bodyPr/>
          <a:lstStyle/>
          <a:p>
            <a:pPr algn="l"/>
            <a:r>
              <a:rPr lang="pt-BR" b="1" smtClean="0"/>
              <a:t>Esperado para hoje</a:t>
            </a:r>
            <a:endParaRPr lang="pt-BR" b="1"/>
          </a:p>
        </p:txBody>
      </p:sp>
      <p:sp>
        <p:nvSpPr>
          <p:cNvPr id="3" name="Content Placeholder 2"/>
          <p:cNvSpPr>
            <a:spLocks noGrp="1"/>
          </p:cNvSpPr>
          <p:nvPr>
            <p:ph idx="1"/>
          </p:nvPr>
        </p:nvSpPr>
        <p:spPr>
          <a:xfrm>
            <a:off x="304800" y="1524000"/>
            <a:ext cx="8534400" cy="2057400"/>
          </a:xfrm>
        </p:spPr>
        <p:txBody>
          <a:bodyPr/>
          <a:lstStyle/>
          <a:p>
            <a:r>
              <a:rPr lang="pt-BR" dirty="0" smtClean="0"/>
              <a:t>Contribuição científica de sua tese/dissertação.</a:t>
            </a:r>
          </a:p>
          <a:p>
            <a:r>
              <a:rPr lang="pt-BR" dirty="0" smtClean="0"/>
              <a:t>Conclusão trabalho revisado Dia 1.</a:t>
            </a:r>
            <a:endParaRPr lang="pt-BR" dirty="0"/>
          </a:p>
        </p:txBody>
      </p:sp>
    </p:spTree>
    <p:extLst>
      <p:ext uri="{BB962C8B-B14F-4D97-AF65-F5344CB8AC3E}">
        <p14:creationId xmlns:p14="http://schemas.microsoft.com/office/powerpoint/2010/main" val="6139038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838200"/>
          </a:xfrm>
        </p:spPr>
        <p:txBody>
          <a:bodyPr>
            <a:normAutofit/>
          </a:bodyPr>
          <a:lstStyle/>
          <a:p>
            <a:r>
              <a:rPr lang="pt-BR" sz="2800" b="1" dirty="0" smtClean="0"/>
              <a:t>Fatores que Impedem Compartilhamento do Conhecimento</a:t>
            </a:r>
            <a:endParaRPr lang="pt-BR" sz="2800" b="1" dirty="0"/>
          </a:p>
        </p:txBody>
      </p:sp>
      <p:sp>
        <p:nvSpPr>
          <p:cNvPr id="3" name="Content Placeholder 2"/>
          <p:cNvSpPr>
            <a:spLocks noGrp="1"/>
          </p:cNvSpPr>
          <p:nvPr>
            <p:ph idx="1"/>
          </p:nvPr>
        </p:nvSpPr>
        <p:spPr>
          <a:xfrm>
            <a:off x="396766" y="1600200"/>
            <a:ext cx="8594834" cy="3886200"/>
          </a:xfrm>
        </p:spPr>
        <p:txBody>
          <a:bodyPr>
            <a:noAutofit/>
          </a:bodyPr>
          <a:lstStyle/>
          <a:p>
            <a:pPr lvl="0">
              <a:spcBef>
                <a:spcPts val="0"/>
              </a:spcBef>
              <a:spcAft>
                <a:spcPts val="600"/>
              </a:spcAft>
            </a:pPr>
            <a:r>
              <a:rPr lang="pt-BR" sz="2000" b="1" i="1" dirty="0" smtClean="0"/>
              <a:t>Integração de pessoas, processos, e tecnologias</a:t>
            </a:r>
            <a:r>
              <a:rPr lang="pt-BR" sz="2000" b="1" dirty="0" smtClean="0"/>
              <a:t> </a:t>
            </a:r>
            <a:r>
              <a:rPr lang="pt-BR" sz="2000" dirty="0" smtClean="0"/>
              <a:t>(</a:t>
            </a:r>
            <a:r>
              <a:rPr lang="pt-BR" sz="2000" dirty="0" err="1" smtClean="0"/>
              <a:t>Abecker</a:t>
            </a:r>
            <a:r>
              <a:rPr lang="pt-BR" sz="2000" dirty="0" smtClean="0"/>
              <a:t>, </a:t>
            </a:r>
            <a:r>
              <a:rPr lang="pt-BR" sz="2000" dirty="0" err="1" smtClean="0"/>
              <a:t>Decker</a:t>
            </a:r>
            <a:r>
              <a:rPr lang="pt-BR" sz="2000" dirty="0" smtClean="0"/>
              <a:t> </a:t>
            </a:r>
            <a:r>
              <a:rPr lang="pt-BR" sz="2000" dirty="0" err="1" smtClean="0"/>
              <a:t>and</a:t>
            </a:r>
            <a:r>
              <a:rPr lang="pt-BR" sz="2000" dirty="0" smtClean="0"/>
              <a:t> </a:t>
            </a:r>
            <a:r>
              <a:rPr lang="pt-BR" sz="2000" dirty="0" err="1" smtClean="0"/>
              <a:t>Maurer</a:t>
            </a:r>
            <a:r>
              <a:rPr lang="pt-BR" sz="2000" dirty="0" smtClean="0"/>
              <a:t>, 2000)</a:t>
            </a:r>
          </a:p>
          <a:p>
            <a:pPr lvl="0">
              <a:spcBef>
                <a:spcPts val="0"/>
              </a:spcBef>
              <a:spcAft>
                <a:spcPts val="600"/>
              </a:spcAft>
            </a:pPr>
            <a:r>
              <a:rPr lang="pt-BR" sz="2000" dirty="0" smtClean="0"/>
              <a:t>Resposta é não criar aplicações isoladas, entender quando escolher pessoas vs. tecnologias para executar tarefas, sempre incluir os processos em todas as tarefas.</a:t>
            </a:r>
          </a:p>
          <a:p>
            <a:pPr lvl="0">
              <a:spcBef>
                <a:spcPts val="0"/>
              </a:spcBef>
              <a:spcAft>
                <a:spcPts val="600"/>
              </a:spcAft>
            </a:pPr>
            <a:r>
              <a:rPr lang="pt-BR" sz="2000" b="1" i="1" dirty="0" smtClean="0"/>
              <a:t>Criação de uma memorias organizacional única e monolítica.</a:t>
            </a:r>
          </a:p>
          <a:p>
            <a:pPr lvl="0">
              <a:spcBef>
                <a:spcPts val="0"/>
              </a:spcBef>
              <a:spcAft>
                <a:spcPts val="600"/>
              </a:spcAft>
            </a:pPr>
            <a:r>
              <a:rPr lang="pt-BR" sz="2000" i="1" dirty="0" smtClean="0"/>
              <a:t>Na pratica, esse objetivo fracassa</a:t>
            </a:r>
            <a:r>
              <a:rPr lang="pt-BR" sz="2000" dirty="0" smtClean="0"/>
              <a:t> (Ackerman </a:t>
            </a:r>
            <a:r>
              <a:rPr lang="pt-BR" sz="2000" dirty="0" err="1" smtClean="0"/>
              <a:t>and</a:t>
            </a:r>
            <a:r>
              <a:rPr lang="pt-BR" sz="2000" dirty="0" smtClean="0"/>
              <a:t> </a:t>
            </a:r>
            <a:r>
              <a:rPr lang="pt-BR" sz="2000" dirty="0" err="1" smtClean="0"/>
              <a:t>Halverson</a:t>
            </a:r>
            <a:r>
              <a:rPr lang="pt-BR" sz="2000" dirty="0" smtClean="0"/>
              <a:t>, 2000)</a:t>
            </a:r>
          </a:p>
          <a:p>
            <a:pPr lvl="0">
              <a:spcBef>
                <a:spcPts val="0"/>
              </a:spcBef>
              <a:spcAft>
                <a:spcPts val="600"/>
              </a:spcAft>
            </a:pPr>
            <a:r>
              <a:rPr lang="pt-BR" sz="2000" dirty="0" smtClean="0"/>
              <a:t>Na mesma organização, diferentes grupos tem missões distintas.</a:t>
            </a:r>
          </a:p>
          <a:p>
            <a:pPr lvl="0">
              <a:spcBef>
                <a:spcPts val="0"/>
              </a:spcBef>
              <a:spcAft>
                <a:spcPts val="600"/>
              </a:spcAft>
            </a:pPr>
            <a:r>
              <a:rPr lang="pt-BR" sz="2000" b="1" i="1" dirty="0" smtClean="0"/>
              <a:t>Mensuração dos benefícios da estratégia de Gestão do conhecimento é requisito</a:t>
            </a:r>
            <a:r>
              <a:rPr lang="pt-BR" sz="2000" i="1" dirty="0" smtClean="0"/>
              <a:t> </a:t>
            </a:r>
            <a:r>
              <a:rPr lang="pt-BR" sz="2000" dirty="0" smtClean="0"/>
              <a:t>(</a:t>
            </a:r>
            <a:r>
              <a:rPr lang="pt-BR" sz="2000" dirty="0" err="1" smtClean="0"/>
              <a:t>Alavi</a:t>
            </a:r>
            <a:r>
              <a:rPr lang="pt-BR" sz="2000" dirty="0" smtClean="0"/>
              <a:t> </a:t>
            </a:r>
            <a:r>
              <a:rPr lang="pt-BR" sz="2000" dirty="0" err="1" smtClean="0"/>
              <a:t>and</a:t>
            </a:r>
            <a:r>
              <a:rPr lang="pt-BR" sz="2000" dirty="0" smtClean="0"/>
              <a:t> </a:t>
            </a:r>
            <a:r>
              <a:rPr lang="pt-BR" sz="2000" dirty="0" err="1" smtClean="0"/>
              <a:t>Leidner</a:t>
            </a:r>
            <a:r>
              <a:rPr lang="pt-BR" sz="2000" dirty="0" smtClean="0"/>
              <a:t>, 1999)</a:t>
            </a:r>
          </a:p>
          <a:p>
            <a:pPr lvl="0">
              <a:spcBef>
                <a:spcPts val="0"/>
              </a:spcBef>
              <a:spcAft>
                <a:spcPts val="600"/>
              </a:spcAft>
            </a:pPr>
            <a:r>
              <a:rPr lang="pt-BR" sz="2000" dirty="0" smtClean="0"/>
              <a:t>Resposta é utilizar a missão como CLIS.</a:t>
            </a:r>
            <a:endParaRPr lang="pt-BR" sz="2000" dirty="0" smtClean="0"/>
          </a:p>
        </p:txBody>
      </p:sp>
    </p:spTree>
    <p:extLst>
      <p:ext uri="{BB962C8B-B14F-4D97-AF65-F5344CB8AC3E}">
        <p14:creationId xmlns:p14="http://schemas.microsoft.com/office/powerpoint/2010/main" val="14336046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838200"/>
          </a:xfrm>
        </p:spPr>
        <p:txBody>
          <a:bodyPr>
            <a:normAutofit/>
          </a:bodyPr>
          <a:lstStyle/>
          <a:p>
            <a:r>
              <a:rPr lang="pt-BR" sz="2800" b="1" smtClean="0"/>
              <a:t>Fatores que Impedem Compartilhamento do Conhecimento</a:t>
            </a:r>
            <a:endParaRPr lang="pt-BR" sz="2800" b="1"/>
          </a:p>
        </p:txBody>
      </p:sp>
      <p:sp>
        <p:nvSpPr>
          <p:cNvPr id="3" name="Content Placeholder 2"/>
          <p:cNvSpPr>
            <a:spLocks noGrp="1"/>
          </p:cNvSpPr>
          <p:nvPr>
            <p:ph idx="1"/>
          </p:nvPr>
        </p:nvSpPr>
        <p:spPr>
          <a:xfrm>
            <a:off x="381000" y="1600200"/>
            <a:ext cx="8077200" cy="4343400"/>
          </a:xfrm>
        </p:spPr>
        <p:txBody>
          <a:bodyPr>
            <a:normAutofit fontScale="77500" lnSpcReduction="20000"/>
          </a:bodyPr>
          <a:lstStyle/>
          <a:p>
            <a:pPr lvl="0"/>
            <a:r>
              <a:rPr lang="pt-BR" i="1" dirty="0" smtClean="0"/>
              <a:t>Conhecimento apresentado em texto sem estrutura e sem limites </a:t>
            </a:r>
            <a:r>
              <a:rPr lang="pt-BR" dirty="0" smtClean="0"/>
              <a:t>(Weber </a:t>
            </a:r>
            <a:r>
              <a:rPr lang="pt-BR" dirty="0" err="1" smtClean="0"/>
              <a:t>and</a:t>
            </a:r>
            <a:r>
              <a:rPr lang="pt-BR" dirty="0" smtClean="0"/>
              <a:t> </a:t>
            </a:r>
            <a:r>
              <a:rPr lang="pt-BR" dirty="0" err="1" smtClean="0"/>
              <a:t>Aha</a:t>
            </a:r>
            <a:r>
              <a:rPr lang="pt-BR" dirty="0" smtClean="0"/>
              <a:t>, 2003)</a:t>
            </a:r>
          </a:p>
          <a:p>
            <a:pPr lvl="0"/>
            <a:r>
              <a:rPr lang="pt-BR" dirty="0" smtClean="0"/>
              <a:t>Não se deve colocar o ônus  da interpretação no usuário. Os textos podem ser de difícil interpretação e os usuários talvez não consigam interpretar a utilidade, justificativa do conhecimento, e sua associação com os processos. </a:t>
            </a:r>
          </a:p>
          <a:p>
            <a:pPr lvl="0"/>
            <a:r>
              <a:rPr lang="pt-BR" i="1" dirty="0" smtClean="0"/>
              <a:t>Apoio da liderança do grupo é requisito </a:t>
            </a:r>
            <a:r>
              <a:rPr lang="pt-BR" dirty="0" smtClean="0"/>
              <a:t>(</a:t>
            </a:r>
            <a:r>
              <a:rPr lang="pt-BR" dirty="0" err="1" smtClean="0"/>
              <a:t>Disterer</a:t>
            </a:r>
            <a:r>
              <a:rPr lang="pt-BR" dirty="0" smtClean="0"/>
              <a:t>, 2001)</a:t>
            </a:r>
          </a:p>
          <a:p>
            <a:pPr lvl="0"/>
            <a:r>
              <a:rPr lang="pt-BR" dirty="0" smtClean="0"/>
              <a:t>Os líderes dos membros são os primeiros a serem convencidos dos benefícios de compartilhar o conhecimento. Ou eles podem espalhar sua resistência (</a:t>
            </a:r>
            <a:r>
              <a:rPr lang="pt-BR" dirty="0" err="1" smtClean="0"/>
              <a:t>Nonaka</a:t>
            </a:r>
            <a:r>
              <a:rPr lang="pt-BR" dirty="0" smtClean="0"/>
              <a:t> </a:t>
            </a:r>
            <a:r>
              <a:rPr lang="pt-BR" dirty="0" err="1" smtClean="0"/>
              <a:t>and</a:t>
            </a:r>
            <a:r>
              <a:rPr lang="pt-BR" dirty="0" smtClean="0"/>
              <a:t> </a:t>
            </a:r>
            <a:r>
              <a:rPr lang="pt-BR" dirty="0" err="1" smtClean="0"/>
              <a:t>Konno</a:t>
            </a:r>
            <a:r>
              <a:rPr lang="pt-BR" dirty="0" smtClean="0"/>
              <a:t>, 1998)</a:t>
            </a:r>
            <a:endParaRPr lang="pt-BR" dirty="0"/>
          </a:p>
        </p:txBody>
      </p:sp>
    </p:spTree>
    <p:extLst>
      <p:ext uri="{BB962C8B-B14F-4D97-AF65-F5344CB8AC3E}">
        <p14:creationId xmlns:p14="http://schemas.microsoft.com/office/powerpoint/2010/main" val="32750921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09600"/>
            <a:ext cx="9144000" cy="838200"/>
          </a:xfrm>
        </p:spPr>
        <p:txBody>
          <a:bodyPr>
            <a:normAutofit/>
          </a:bodyPr>
          <a:lstStyle/>
          <a:p>
            <a:r>
              <a:rPr lang="pt-BR" sz="2800" b="1" dirty="0" smtClean="0"/>
              <a:t>Fatores que Impedem Compartilhamento do Conhecimento</a:t>
            </a:r>
            <a:endParaRPr lang="pt-BR" sz="2800" b="1" dirty="0"/>
          </a:p>
        </p:txBody>
      </p:sp>
      <p:sp>
        <p:nvSpPr>
          <p:cNvPr id="3" name="Content Placeholder 2"/>
          <p:cNvSpPr>
            <a:spLocks noGrp="1"/>
          </p:cNvSpPr>
          <p:nvPr>
            <p:ph idx="1"/>
          </p:nvPr>
        </p:nvSpPr>
        <p:spPr>
          <a:xfrm>
            <a:off x="76200" y="1524000"/>
            <a:ext cx="8763000" cy="4038600"/>
          </a:xfrm>
        </p:spPr>
        <p:txBody>
          <a:bodyPr>
            <a:normAutofit lnSpcReduction="10000"/>
          </a:bodyPr>
          <a:lstStyle/>
          <a:p>
            <a:pPr lvl="0"/>
            <a:r>
              <a:rPr lang="pt-BR" sz="2400" dirty="0" smtClean="0"/>
              <a:t>A organização deve poder guiar os usuários com relação ao nível de especificidade ideal que o conhecimento deve ser compartilhado. Os usuários que submetem o conhecimento para fins de compartilhamento talvez não saibam qual nível fará o conhecimento mais útil (</a:t>
            </a:r>
            <a:r>
              <a:rPr lang="pt-BR" sz="2400" dirty="0" err="1" smtClean="0"/>
              <a:t>Disterer</a:t>
            </a:r>
            <a:r>
              <a:rPr lang="pt-BR" sz="2400" dirty="0" smtClean="0"/>
              <a:t>, 2001) Na duvida, muitos desistem de compartilhar.</a:t>
            </a:r>
          </a:p>
          <a:p>
            <a:pPr lvl="0"/>
            <a:r>
              <a:rPr lang="pt-BR" sz="2400" dirty="0" smtClean="0"/>
              <a:t>A organização deve se responsabilizar pela qualidade do conhecimento submetido. Quem vai se motivar a contribuir para um repositório de baixa qualidade?</a:t>
            </a:r>
          </a:p>
          <a:p>
            <a:pPr lvl="0"/>
            <a:r>
              <a:rPr lang="pt-BR" sz="2400" dirty="0" smtClean="0"/>
              <a:t>Como fazer os usuários acreditarem que o repositório contem conhecimento de qualidade?</a:t>
            </a:r>
            <a:endParaRPr lang="pt-BR" sz="2400" dirty="0" smtClean="0"/>
          </a:p>
        </p:txBody>
      </p:sp>
    </p:spTree>
    <p:extLst>
      <p:ext uri="{BB962C8B-B14F-4D97-AF65-F5344CB8AC3E}">
        <p14:creationId xmlns:p14="http://schemas.microsoft.com/office/powerpoint/2010/main" val="5770870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2" y="533400"/>
            <a:ext cx="9144000" cy="838200"/>
          </a:xfrm>
        </p:spPr>
        <p:txBody>
          <a:bodyPr>
            <a:normAutofit/>
          </a:bodyPr>
          <a:lstStyle/>
          <a:p>
            <a:r>
              <a:rPr lang="pt-BR" sz="2800" b="1" smtClean="0"/>
              <a:t>Fatores que Impedem Compartilhamento do Conhecimento</a:t>
            </a:r>
            <a:endParaRPr lang="pt-BR" sz="2800" b="1"/>
          </a:p>
        </p:txBody>
      </p:sp>
      <p:sp>
        <p:nvSpPr>
          <p:cNvPr id="3" name="Content Placeholder 2"/>
          <p:cNvSpPr>
            <a:spLocks noGrp="1"/>
          </p:cNvSpPr>
          <p:nvPr>
            <p:ph idx="1"/>
          </p:nvPr>
        </p:nvSpPr>
        <p:spPr>
          <a:xfrm>
            <a:off x="304800" y="1447800"/>
            <a:ext cx="8001000" cy="4495800"/>
          </a:xfrm>
        </p:spPr>
        <p:txBody>
          <a:bodyPr>
            <a:normAutofit fontScale="70000" lnSpcReduction="20000"/>
          </a:bodyPr>
          <a:lstStyle/>
          <a:p>
            <a:pPr lvl="0"/>
            <a:r>
              <a:rPr lang="pt-BR" i="1" dirty="0" smtClean="0"/>
              <a:t>A organização tem responsabilidades gerenciais (</a:t>
            </a:r>
            <a:r>
              <a:rPr lang="pt-BR" dirty="0" smtClean="0"/>
              <a:t>Marshall, </a:t>
            </a:r>
            <a:r>
              <a:rPr lang="pt-BR" dirty="0" err="1" smtClean="0"/>
              <a:t>Prusak</a:t>
            </a:r>
            <a:r>
              <a:rPr lang="pt-BR" dirty="0" smtClean="0"/>
              <a:t> </a:t>
            </a:r>
            <a:r>
              <a:rPr lang="pt-BR" dirty="0" err="1" smtClean="0"/>
              <a:t>and</a:t>
            </a:r>
            <a:r>
              <a:rPr lang="pt-BR" dirty="0" smtClean="0"/>
              <a:t> </a:t>
            </a:r>
            <a:r>
              <a:rPr lang="pt-BR" dirty="0" err="1" smtClean="0"/>
              <a:t>Shpilberg</a:t>
            </a:r>
            <a:r>
              <a:rPr lang="pt-BR" dirty="0" smtClean="0"/>
              <a:t> 1996) em criar infraestrutura para as seguintes tarefas: </a:t>
            </a:r>
          </a:p>
          <a:p>
            <a:pPr lvl="0"/>
            <a:r>
              <a:rPr lang="pt-BR" dirty="0" smtClean="0"/>
              <a:t>Determinar o conhecimento</a:t>
            </a:r>
          </a:p>
          <a:p>
            <a:pPr lvl="0"/>
            <a:r>
              <a:rPr lang="pt-BR" dirty="0" smtClean="0"/>
              <a:t>Viabilizar a captação do conhecimento</a:t>
            </a:r>
          </a:p>
          <a:p>
            <a:pPr lvl="0"/>
            <a:r>
              <a:rPr lang="pt-BR" dirty="0" smtClean="0"/>
              <a:t>Representar o conhecimento</a:t>
            </a:r>
          </a:p>
          <a:p>
            <a:pPr lvl="0"/>
            <a:r>
              <a:rPr lang="pt-BR" dirty="0" smtClean="0"/>
              <a:t>Associar o conhecimento a processos onde </a:t>
            </a:r>
            <a:r>
              <a:rPr lang="pt-BR" dirty="0" err="1" smtClean="0"/>
              <a:t>sera</a:t>
            </a:r>
            <a:r>
              <a:rPr lang="pt-BR" dirty="0" smtClean="0"/>
              <a:t> reutilizado</a:t>
            </a:r>
          </a:p>
          <a:p>
            <a:pPr lvl="0"/>
            <a:r>
              <a:rPr lang="pt-BR" dirty="0" smtClean="0"/>
              <a:t>Verificar e validar o conhecimento</a:t>
            </a:r>
          </a:p>
          <a:p>
            <a:pPr lvl="0"/>
            <a:r>
              <a:rPr lang="pt-BR" dirty="0" smtClean="0"/>
              <a:t>Verificar a reutilização do conhecimento</a:t>
            </a:r>
          </a:p>
          <a:p>
            <a:pPr lvl="0"/>
            <a:r>
              <a:rPr lang="pt-BR" dirty="0" smtClean="0"/>
              <a:t>Monitorar transferência do conhecimento</a:t>
            </a:r>
          </a:p>
          <a:p>
            <a:pPr lvl="0"/>
            <a:r>
              <a:rPr lang="pt-BR" dirty="0" smtClean="0"/>
              <a:t>A organização que ignorar tais reponsabilidades gerenciais pode gerar paradigmas incoerentes (</a:t>
            </a:r>
            <a:r>
              <a:rPr lang="pt-BR" dirty="0" err="1" smtClean="0"/>
              <a:t>Disterer</a:t>
            </a:r>
            <a:r>
              <a:rPr lang="pt-BR" dirty="0" smtClean="0"/>
              <a:t>, 2001) que leve contribuintes a compartilhar e reutilizar conhecimento que seja inconsistente com a missão da organização. </a:t>
            </a:r>
            <a:endParaRPr lang="pt-BR" dirty="0" smtClean="0"/>
          </a:p>
        </p:txBody>
      </p:sp>
    </p:spTree>
    <p:extLst>
      <p:ext uri="{BB962C8B-B14F-4D97-AF65-F5344CB8AC3E}">
        <p14:creationId xmlns:p14="http://schemas.microsoft.com/office/powerpoint/2010/main" val="12663364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838200"/>
          </a:xfrm>
        </p:spPr>
        <p:txBody>
          <a:bodyPr>
            <a:normAutofit/>
          </a:bodyPr>
          <a:lstStyle/>
          <a:p>
            <a:r>
              <a:rPr lang="pt-BR" sz="2800" b="1" smtClean="0"/>
              <a:t>Fatores que Impedem Compartilhamento do Conhecimento</a:t>
            </a:r>
            <a:endParaRPr lang="pt-BR" sz="2800" b="1"/>
          </a:p>
        </p:txBody>
      </p:sp>
      <p:sp>
        <p:nvSpPr>
          <p:cNvPr id="3" name="Content Placeholder 2"/>
          <p:cNvSpPr>
            <a:spLocks noGrp="1"/>
          </p:cNvSpPr>
          <p:nvPr>
            <p:ph idx="1"/>
          </p:nvPr>
        </p:nvSpPr>
        <p:spPr>
          <a:xfrm>
            <a:off x="228600" y="1447800"/>
            <a:ext cx="7909034" cy="4343400"/>
          </a:xfrm>
        </p:spPr>
        <p:txBody>
          <a:bodyPr>
            <a:normAutofit fontScale="85000" lnSpcReduction="10000"/>
          </a:bodyPr>
          <a:lstStyle/>
          <a:p>
            <a:pPr lvl="0"/>
            <a:r>
              <a:rPr lang="pt-BR" i="1" dirty="0" smtClean="0"/>
              <a:t>As pessoas precisam perceber que o tempo alocado para compartilhar seu conhecimento é proporcionalmente compensado</a:t>
            </a:r>
            <a:r>
              <a:rPr lang="pt-BR" dirty="0" smtClean="0"/>
              <a:t> (</a:t>
            </a:r>
            <a:r>
              <a:rPr lang="pt-BR" dirty="0" err="1" smtClean="0"/>
              <a:t>Disterer</a:t>
            </a:r>
            <a:r>
              <a:rPr lang="pt-BR" dirty="0" smtClean="0"/>
              <a:t>, 2001).   </a:t>
            </a:r>
          </a:p>
          <a:p>
            <a:pPr lvl="0"/>
            <a:r>
              <a:rPr lang="pt-BR" dirty="0" smtClean="0"/>
              <a:t>Alguns podem temer as consequências de suas contribuições. Podem imaginar que suas contribuições fiquem sujeitas a criticas (</a:t>
            </a:r>
            <a:r>
              <a:rPr lang="pt-BR" dirty="0" err="1" smtClean="0"/>
              <a:t>Disterer</a:t>
            </a:r>
            <a:r>
              <a:rPr lang="pt-BR" dirty="0" smtClean="0"/>
              <a:t>, 2001) ou serem utilizados para fins de avaliação  (Weber, </a:t>
            </a:r>
            <a:r>
              <a:rPr lang="pt-BR" dirty="0" err="1" smtClean="0"/>
              <a:t>Aha</a:t>
            </a:r>
            <a:r>
              <a:rPr lang="pt-BR" dirty="0" smtClean="0"/>
              <a:t> </a:t>
            </a:r>
            <a:r>
              <a:rPr lang="pt-BR" dirty="0" err="1" smtClean="0"/>
              <a:t>and</a:t>
            </a:r>
            <a:r>
              <a:rPr lang="pt-BR" dirty="0" smtClean="0"/>
              <a:t> </a:t>
            </a:r>
            <a:r>
              <a:rPr lang="pt-BR" dirty="0" err="1" smtClean="0"/>
              <a:t>Becerra</a:t>
            </a:r>
            <a:r>
              <a:rPr lang="pt-BR" dirty="0" smtClean="0"/>
              <a:t>, 2001); podem contrariar conhecimento </a:t>
            </a:r>
            <a:r>
              <a:rPr lang="pt-BR" dirty="0" err="1" smtClean="0"/>
              <a:t>ja</a:t>
            </a:r>
            <a:r>
              <a:rPr lang="pt-BR" dirty="0" smtClean="0"/>
              <a:t>’ capturado (</a:t>
            </a:r>
            <a:r>
              <a:rPr lang="pt-BR" dirty="0" err="1" smtClean="0"/>
              <a:t>Atwood</a:t>
            </a:r>
            <a:r>
              <a:rPr lang="pt-BR" dirty="0" smtClean="0"/>
              <a:t> 2002)</a:t>
            </a:r>
          </a:p>
          <a:p>
            <a:pPr lvl="0"/>
            <a:r>
              <a:rPr lang="pt-BR" dirty="0" smtClean="0"/>
              <a:t>A infraestrutura deve considerar a cultura organizacional, incluindo todos os </a:t>
            </a:r>
            <a:r>
              <a:rPr lang="pt-BR" dirty="0" err="1" smtClean="0"/>
              <a:t>stakeholders</a:t>
            </a:r>
            <a:r>
              <a:rPr lang="pt-BR" dirty="0" smtClean="0"/>
              <a:t>.</a:t>
            </a:r>
            <a:endParaRPr lang="pt-BR" dirty="0"/>
          </a:p>
        </p:txBody>
      </p:sp>
    </p:spTree>
    <p:extLst>
      <p:ext uri="{BB962C8B-B14F-4D97-AF65-F5344CB8AC3E}">
        <p14:creationId xmlns:p14="http://schemas.microsoft.com/office/powerpoint/2010/main" val="10653717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838200"/>
          </a:xfrm>
        </p:spPr>
        <p:txBody>
          <a:bodyPr>
            <a:normAutofit/>
          </a:bodyPr>
          <a:lstStyle/>
          <a:p>
            <a:r>
              <a:rPr lang="pt-BR" sz="2800" b="1" dirty="0" smtClean="0"/>
              <a:t>Fatores que Impedem Compartilhamento do Conhecimento</a:t>
            </a:r>
            <a:endParaRPr lang="pt-BR" sz="2800" b="1" dirty="0"/>
          </a:p>
        </p:txBody>
      </p:sp>
      <p:sp>
        <p:nvSpPr>
          <p:cNvPr id="3" name="Content Placeholder 2"/>
          <p:cNvSpPr>
            <a:spLocks noGrp="1"/>
          </p:cNvSpPr>
          <p:nvPr>
            <p:ph idx="1"/>
          </p:nvPr>
        </p:nvSpPr>
        <p:spPr>
          <a:xfrm>
            <a:off x="152400" y="1600200"/>
            <a:ext cx="8610600" cy="4419600"/>
          </a:xfrm>
        </p:spPr>
        <p:txBody>
          <a:bodyPr>
            <a:normAutofit fontScale="62500" lnSpcReduction="20000"/>
          </a:bodyPr>
          <a:lstStyle/>
          <a:p>
            <a:pPr lvl="0"/>
            <a:r>
              <a:rPr lang="pt-BR" i="1" dirty="0" smtClean="0"/>
              <a:t>Infraestrutura deve ser inserida no contexto de uso de seus usuários. Criar mais um sistema cria uma serie de impedimentos de utilização, tais como instalação, habito de acesso, conhecimento de navegação, etc. Estar associado aos processos inclui ter os processos incluídos na estrutura de apresentação do conhecimento e também o fácil acesso ao conhecimento a partir do ambiente onde os processos são executados. </a:t>
            </a:r>
          </a:p>
          <a:p>
            <a:pPr lvl="0"/>
            <a:r>
              <a:rPr lang="pt-BR" dirty="0" smtClean="0"/>
              <a:t>Além disso, criar ambientes externos tende a remover e talvez distrair o usuário da execução de suas atividades (</a:t>
            </a:r>
            <a:r>
              <a:rPr lang="pt-BR" dirty="0" err="1" smtClean="0"/>
              <a:t>Atwood</a:t>
            </a:r>
            <a:r>
              <a:rPr lang="pt-BR" dirty="0" smtClean="0"/>
              <a:t> 2002)</a:t>
            </a:r>
          </a:p>
          <a:p>
            <a:pPr lvl="0"/>
            <a:r>
              <a:rPr lang="pt-BR" dirty="0" smtClean="0"/>
              <a:t>A qualidade das tecnologias adotadas podem causar impedimentos. Texto não e’ representação de conhecimento. Recuperação de informação em bancos de dados não e’ o mesmo que recuperar conhecimento. As iniciativas de GC iniciaram a partir da aquisição de bancos de dados textuais que não são próprios para manipular conhecimento. Muitas empresas adotaram repositórios de RBC que utilizam conversação, mas onde a estrutura do conhecimento não foi definida.</a:t>
            </a:r>
          </a:p>
          <a:p>
            <a:pPr lvl="0"/>
            <a:r>
              <a:rPr lang="pt-BR" dirty="0" smtClean="0"/>
              <a:t>Interface de linguagem natural ainda é um impedimento de qualidade. </a:t>
            </a:r>
            <a:endParaRPr lang="pt-BR" dirty="0" smtClean="0"/>
          </a:p>
        </p:txBody>
      </p:sp>
    </p:spTree>
    <p:extLst>
      <p:ext uri="{BB962C8B-B14F-4D97-AF65-F5344CB8AC3E}">
        <p14:creationId xmlns:p14="http://schemas.microsoft.com/office/powerpoint/2010/main" val="41733521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6" y="609600"/>
            <a:ext cx="9144000" cy="838200"/>
          </a:xfrm>
        </p:spPr>
        <p:txBody>
          <a:bodyPr>
            <a:normAutofit/>
          </a:bodyPr>
          <a:lstStyle/>
          <a:p>
            <a:r>
              <a:rPr lang="pt-BR" sz="2800" b="1" smtClean="0"/>
              <a:t>Fatores que Impedem Compartilhamento do Conhecimento</a:t>
            </a:r>
            <a:endParaRPr lang="pt-BR" sz="2800" b="1"/>
          </a:p>
        </p:txBody>
      </p:sp>
      <p:sp>
        <p:nvSpPr>
          <p:cNvPr id="3" name="Content Placeholder 2"/>
          <p:cNvSpPr>
            <a:spLocks noGrp="1"/>
          </p:cNvSpPr>
          <p:nvPr>
            <p:ph idx="1"/>
          </p:nvPr>
        </p:nvSpPr>
        <p:spPr>
          <a:xfrm>
            <a:off x="168166" y="1371600"/>
            <a:ext cx="8594834" cy="4800600"/>
          </a:xfrm>
        </p:spPr>
        <p:txBody>
          <a:bodyPr>
            <a:normAutofit/>
          </a:bodyPr>
          <a:lstStyle/>
          <a:p>
            <a:pPr lvl="0"/>
            <a:r>
              <a:rPr lang="pt-BR" sz="2800" dirty="0" err="1" smtClean="0"/>
              <a:t>Szulanski</a:t>
            </a:r>
            <a:r>
              <a:rPr lang="pt-BR" sz="2800" dirty="0" smtClean="0"/>
              <a:t> (1996) </a:t>
            </a:r>
          </a:p>
          <a:p>
            <a:pPr lvl="0"/>
            <a:r>
              <a:rPr lang="pt-BR" sz="2800" dirty="0" smtClean="0"/>
              <a:t>Como adaptar o conhecimento a diferentes situações? O conhecimento muitas vezes se apresenta para reutilização em um contexto único.</a:t>
            </a:r>
          </a:p>
          <a:p>
            <a:pPr lvl="0"/>
            <a:r>
              <a:rPr lang="pt-BR" sz="2800" dirty="0" smtClean="0"/>
              <a:t>Refere-se a </a:t>
            </a:r>
            <a:r>
              <a:rPr lang="pt-BR" sz="2800" i="1" dirty="0" err="1" smtClean="0"/>
              <a:t>unprovenness</a:t>
            </a:r>
            <a:r>
              <a:rPr lang="pt-BR" sz="2800" i="1" dirty="0" smtClean="0"/>
              <a:t> </a:t>
            </a:r>
            <a:r>
              <a:rPr lang="pt-BR" sz="2800" dirty="0" smtClean="0"/>
              <a:t>a falta de justificativa.</a:t>
            </a:r>
          </a:p>
          <a:p>
            <a:pPr lvl="0"/>
            <a:r>
              <a:rPr lang="pt-BR" sz="2800" dirty="0" smtClean="0"/>
              <a:t>Usuários podem ser limitados quanto a sua capacidade de absorver o conhecimento, e também a reter o conhecimento. Ambos oriundos da falta de conhecimento sobre o contexto.</a:t>
            </a:r>
            <a:endParaRPr lang="pt-BR" sz="2800" dirty="0" smtClean="0"/>
          </a:p>
        </p:txBody>
      </p:sp>
    </p:spTree>
    <p:extLst>
      <p:ext uri="{BB962C8B-B14F-4D97-AF65-F5344CB8AC3E}">
        <p14:creationId xmlns:p14="http://schemas.microsoft.com/office/powerpoint/2010/main" val="39950888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8229600" cy="715962"/>
          </a:xfrm>
        </p:spPr>
        <p:txBody>
          <a:bodyPr>
            <a:normAutofit fontScale="90000"/>
          </a:bodyPr>
          <a:lstStyle/>
          <a:p>
            <a:pPr algn="l"/>
            <a:r>
              <a:rPr lang="pt-BR" b="1" smtClean="0"/>
              <a:t>Aspectos Humanos</a:t>
            </a:r>
            <a:endParaRPr lang="pt-BR" b="1"/>
          </a:p>
        </p:txBody>
      </p:sp>
      <p:sp>
        <p:nvSpPr>
          <p:cNvPr id="3" name="Content Placeholder 2"/>
          <p:cNvSpPr>
            <a:spLocks noGrp="1"/>
          </p:cNvSpPr>
          <p:nvPr>
            <p:ph idx="1"/>
          </p:nvPr>
        </p:nvSpPr>
        <p:spPr>
          <a:xfrm>
            <a:off x="457200" y="1524001"/>
            <a:ext cx="8229600" cy="4114799"/>
          </a:xfrm>
        </p:spPr>
        <p:txBody>
          <a:bodyPr>
            <a:noAutofit/>
          </a:bodyPr>
          <a:lstStyle/>
          <a:p>
            <a:r>
              <a:rPr lang="pt-BR" sz="2000" dirty="0" smtClean="0"/>
              <a:t>Usuários precisam ser ensinados sobre o que é conhecimento e o que não é. Que tipo de conhecimento interessa a organização, faz parte da curva de experiência?</a:t>
            </a:r>
          </a:p>
          <a:p>
            <a:r>
              <a:rPr lang="pt-BR" sz="2000" dirty="0" smtClean="0"/>
              <a:t>Usuários não entendem o que é necessário para que outros reutilizem o conhecimento. Usuários devem ser educados neste sentido.</a:t>
            </a:r>
          </a:p>
          <a:p>
            <a:r>
              <a:rPr lang="pt-BR" sz="2000" dirty="0" smtClean="0"/>
              <a:t>O impedimento também está na hora da submissão do conhecimento a um repositório. Usuários são solicitados a compartilharem experiências depois de vivê-las, criando um trabalho extra.</a:t>
            </a:r>
          </a:p>
          <a:p>
            <a:r>
              <a:rPr lang="pt-BR" sz="2000" dirty="0" smtClean="0"/>
              <a:t>Falta de orientação também afeta os responsáveis por validar o conhecimento. É normal que acabem por adicionar ainda mais texto, tornando a descrição ainda mais longa e desanimando o usuário interessado.</a:t>
            </a:r>
            <a:endParaRPr lang="pt-BR" sz="2000" dirty="0" smtClean="0"/>
          </a:p>
        </p:txBody>
      </p:sp>
    </p:spTree>
    <p:extLst>
      <p:ext uri="{BB962C8B-B14F-4D97-AF65-F5344CB8AC3E}">
        <p14:creationId xmlns:p14="http://schemas.microsoft.com/office/powerpoint/2010/main" val="1881418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pt-BR" dirty="0" smtClean="0"/>
              <a:t>Break?</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4289664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pt-BR" dirty="0" smtClean="0"/>
              <a:t>5. Exercicio </a:t>
            </a:r>
            <a:r>
              <a:rPr lang="pt-BR" dirty="0"/>
              <a:t>de </a:t>
            </a:r>
            <a:r>
              <a:rPr lang="pt-BR" dirty="0" smtClean="0"/>
              <a:t>aula</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24524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229600" cy="1143000"/>
          </a:xfrm>
        </p:spPr>
        <p:txBody>
          <a:bodyPr>
            <a:normAutofit/>
          </a:bodyPr>
          <a:lstStyle/>
          <a:p>
            <a:pPr algn="l"/>
            <a:r>
              <a:rPr lang="pt-BR" sz="3600" b="1" smtClean="0"/>
              <a:t>Dia 2. Difusão Conteúdos</a:t>
            </a:r>
            <a:endParaRPr lang="pt-BR" sz="3600" b="1"/>
          </a:p>
        </p:txBody>
      </p:sp>
      <p:sp>
        <p:nvSpPr>
          <p:cNvPr id="3" name="Content Placeholder 2"/>
          <p:cNvSpPr>
            <a:spLocks noGrp="1"/>
          </p:cNvSpPr>
          <p:nvPr>
            <p:ph idx="1"/>
          </p:nvPr>
        </p:nvSpPr>
        <p:spPr>
          <a:xfrm>
            <a:off x="533400" y="1524001"/>
            <a:ext cx="8229600" cy="4267200"/>
          </a:xfrm>
        </p:spPr>
        <p:txBody>
          <a:bodyPr>
            <a:normAutofit lnSpcReduction="10000"/>
          </a:bodyPr>
          <a:lstStyle/>
          <a:p>
            <a:pPr marL="514350" indent="-514350">
              <a:buFont typeface="+mj-lt"/>
              <a:buAutoNum type="arabicPeriod"/>
            </a:pPr>
            <a:r>
              <a:rPr lang="pt-BR" dirty="0" smtClean="0"/>
              <a:t>Trabalho Dia 1</a:t>
            </a:r>
          </a:p>
          <a:p>
            <a:pPr marL="514350" indent="-514350">
              <a:buFont typeface="+mj-lt"/>
              <a:buAutoNum type="arabicPeriod"/>
            </a:pPr>
            <a:r>
              <a:rPr lang="pt-BR" dirty="0" smtClean="0"/>
              <a:t>Resumo Gestão do Conhecimento</a:t>
            </a:r>
          </a:p>
          <a:p>
            <a:pPr marL="514350" indent="-514350">
              <a:buFont typeface="+mj-lt"/>
              <a:buAutoNum type="arabicPeriod"/>
            </a:pPr>
            <a:r>
              <a:rPr lang="pt-BR" dirty="0" smtClean="0"/>
              <a:t>Colaboração: transparência</a:t>
            </a:r>
          </a:p>
          <a:p>
            <a:pPr marL="514350" indent="-514350">
              <a:buFont typeface="+mj-lt"/>
              <a:buAutoNum type="arabicPeriod"/>
            </a:pPr>
            <a:r>
              <a:rPr lang="pt-BR" dirty="0" smtClean="0"/>
              <a:t>Fatores impeditivos do compartilhamento do conhecimento </a:t>
            </a:r>
          </a:p>
          <a:p>
            <a:pPr marL="514350" indent="-514350">
              <a:buFont typeface="+mj-lt"/>
              <a:buAutoNum type="arabicPeriod"/>
            </a:pPr>
            <a:r>
              <a:rPr lang="pt-BR" dirty="0" smtClean="0"/>
              <a:t>Exercício de aula</a:t>
            </a:r>
          </a:p>
          <a:p>
            <a:pPr marL="514350" indent="-514350">
              <a:buFont typeface="+mj-lt"/>
              <a:buAutoNum type="arabicPeriod"/>
            </a:pPr>
            <a:r>
              <a:rPr lang="pt-BR" dirty="0" smtClean="0"/>
              <a:t>Conhecimento cientifico natural </a:t>
            </a:r>
            <a:r>
              <a:rPr lang="pt-BR" dirty="0" err="1" smtClean="0"/>
              <a:t>vs</a:t>
            </a:r>
            <a:r>
              <a:rPr lang="pt-BR" dirty="0" smtClean="0"/>
              <a:t> social</a:t>
            </a:r>
          </a:p>
          <a:p>
            <a:pPr marL="514350" indent="-514350">
              <a:buFont typeface="+mj-lt"/>
              <a:buAutoNum type="arabicPeriod"/>
            </a:pPr>
            <a:r>
              <a:rPr lang="pt-BR" dirty="0" smtClean="0"/>
              <a:t>Proposta de Formato para Representação </a:t>
            </a:r>
            <a:endParaRPr lang="pt-BR" dirty="0"/>
          </a:p>
        </p:txBody>
      </p:sp>
    </p:spTree>
    <p:extLst>
      <p:ext uri="{BB962C8B-B14F-4D97-AF65-F5344CB8AC3E}">
        <p14:creationId xmlns:p14="http://schemas.microsoft.com/office/powerpoint/2010/main" val="32194024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229600" cy="1143000"/>
          </a:xfrm>
        </p:spPr>
        <p:txBody>
          <a:bodyPr/>
          <a:lstStyle/>
          <a:p>
            <a:pPr algn="l"/>
            <a:r>
              <a:rPr lang="pt-BR" b="1" dirty="0" smtClean="0"/>
              <a:t>Atividade aula Dia 2</a:t>
            </a:r>
            <a:endParaRPr lang="pt-BR" b="1" dirty="0"/>
          </a:p>
        </p:txBody>
      </p:sp>
      <p:sp>
        <p:nvSpPr>
          <p:cNvPr id="3" name="Content Placeholder 2"/>
          <p:cNvSpPr>
            <a:spLocks noGrp="1"/>
          </p:cNvSpPr>
          <p:nvPr>
            <p:ph idx="1"/>
          </p:nvPr>
        </p:nvSpPr>
        <p:spPr>
          <a:xfrm>
            <a:off x="457200" y="2209800"/>
            <a:ext cx="8229600" cy="1981200"/>
          </a:xfrm>
        </p:spPr>
        <p:txBody>
          <a:bodyPr/>
          <a:lstStyle/>
          <a:p>
            <a:r>
              <a:rPr lang="pt-BR" dirty="0" smtClean="0"/>
              <a:t>Como comunicar sua contribuição? Transparente, reduzida, objetiva, valores iniciais; evitar impedimentos;</a:t>
            </a:r>
          </a:p>
          <a:p>
            <a:endParaRPr lang="pt-BR" dirty="0"/>
          </a:p>
        </p:txBody>
      </p:sp>
    </p:spTree>
    <p:extLst>
      <p:ext uri="{BB962C8B-B14F-4D97-AF65-F5344CB8AC3E}">
        <p14:creationId xmlns:p14="http://schemas.microsoft.com/office/powerpoint/2010/main" val="41569762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marL="514350" indent="-514350"/>
            <a:r>
              <a:rPr lang="pt-BR" dirty="0" smtClean="0"/>
              <a:t>6. </a:t>
            </a:r>
            <a:r>
              <a:rPr lang="en-US" dirty="0" err="1"/>
              <a:t>Conhecimento</a:t>
            </a:r>
            <a:r>
              <a:rPr lang="en-US" dirty="0"/>
              <a:t> </a:t>
            </a:r>
            <a:r>
              <a:rPr lang="en-US" dirty="0" err="1" smtClean="0"/>
              <a:t>cientÍfico</a:t>
            </a:r>
            <a:r>
              <a:rPr lang="en-US" dirty="0" smtClean="0"/>
              <a:t> </a:t>
            </a:r>
            <a:r>
              <a:rPr lang="en-US" dirty="0"/>
              <a:t>natural </a:t>
            </a:r>
            <a:r>
              <a:rPr lang="en-US" dirty="0" smtClean="0"/>
              <a:t>X </a:t>
            </a:r>
            <a:r>
              <a:rPr lang="en-US" dirty="0" smtClean="0"/>
              <a:t>social </a:t>
            </a:r>
            <a:r>
              <a:rPr lang="en-US" dirty="0"/>
              <a:t/>
            </a:r>
            <a:br>
              <a:rPr lang="en-US" dirty="0"/>
            </a:b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5973389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610600" cy="1143000"/>
          </a:xfrm>
        </p:spPr>
        <p:txBody>
          <a:bodyPr>
            <a:normAutofit fontScale="90000"/>
          </a:bodyPr>
          <a:lstStyle/>
          <a:p>
            <a:pPr algn="l"/>
            <a:r>
              <a:rPr lang="pt-BR" b="1" dirty="0" smtClean="0"/>
              <a:t>Características do Conhecimento </a:t>
            </a:r>
            <a:br>
              <a:rPr lang="pt-BR" b="1" dirty="0" smtClean="0"/>
            </a:br>
            <a:r>
              <a:rPr lang="pt-BR" b="1" dirty="0" smtClean="0"/>
              <a:t>na sua geração</a:t>
            </a:r>
            <a:endParaRPr lang="pt-BR" b="1" dirty="0"/>
          </a:p>
        </p:txBody>
      </p:sp>
      <p:sp>
        <p:nvSpPr>
          <p:cNvPr id="3" name="Content Placeholder 2"/>
          <p:cNvSpPr>
            <a:spLocks noGrp="1"/>
          </p:cNvSpPr>
          <p:nvPr>
            <p:ph idx="1"/>
          </p:nvPr>
        </p:nvSpPr>
        <p:spPr>
          <a:xfrm>
            <a:off x="228600" y="2057400"/>
            <a:ext cx="8458200" cy="3810000"/>
          </a:xfrm>
        </p:spPr>
        <p:txBody>
          <a:bodyPr>
            <a:noAutofit/>
          </a:bodyPr>
          <a:lstStyle/>
          <a:p>
            <a:pPr>
              <a:spcBef>
                <a:spcPts val="0"/>
              </a:spcBef>
              <a:spcAft>
                <a:spcPts val="600"/>
              </a:spcAft>
            </a:pPr>
            <a:r>
              <a:rPr lang="pt-BR" sz="2800" dirty="0" smtClean="0"/>
              <a:t>Compara o processo de geração do conhecimento científico nas ciências naturais com o das ciências sociais e administrativas.</a:t>
            </a:r>
          </a:p>
          <a:p>
            <a:pPr>
              <a:spcBef>
                <a:spcPts val="0"/>
              </a:spcBef>
              <a:spcAft>
                <a:spcPts val="600"/>
              </a:spcAft>
            </a:pPr>
            <a:r>
              <a:rPr lang="pt-BR" sz="2800" dirty="0" smtClean="0"/>
              <a:t>Utiliza teoria da complexidade.</a:t>
            </a:r>
          </a:p>
          <a:p>
            <a:pPr>
              <a:spcBef>
                <a:spcPts val="0"/>
              </a:spcBef>
              <a:spcAft>
                <a:spcPts val="600"/>
              </a:spcAft>
            </a:pPr>
            <a:r>
              <a:rPr lang="pt-BR" sz="2800" dirty="0" smtClean="0"/>
              <a:t>Método cientifico é uma tarefa de gestão do conhecimento.</a:t>
            </a:r>
          </a:p>
          <a:p>
            <a:pPr marL="0" indent="0" algn="r">
              <a:buNone/>
            </a:pPr>
            <a:r>
              <a:rPr lang="pt-BR" sz="1600" dirty="0" smtClean="0"/>
              <a:t> (van der Walt 2006)</a:t>
            </a:r>
          </a:p>
          <a:p>
            <a:endParaRPr lang="pt-BR" sz="1600" dirty="0"/>
          </a:p>
        </p:txBody>
      </p:sp>
    </p:spTree>
    <p:extLst>
      <p:ext uri="{BB962C8B-B14F-4D97-AF65-F5344CB8AC3E}">
        <p14:creationId xmlns:p14="http://schemas.microsoft.com/office/powerpoint/2010/main" val="40066500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229600" cy="1143000"/>
          </a:xfrm>
        </p:spPr>
        <p:txBody>
          <a:bodyPr/>
          <a:lstStyle/>
          <a:p>
            <a:pPr algn="l"/>
            <a:r>
              <a:rPr lang="pt-BR" b="1" dirty="0" smtClean="0"/>
              <a:t>Características Produtivas </a:t>
            </a:r>
            <a:r>
              <a:rPr lang="pt-BR" dirty="0" smtClean="0"/>
              <a:t/>
            </a:r>
            <a:br>
              <a:rPr lang="pt-BR" dirty="0" smtClean="0"/>
            </a:br>
            <a:r>
              <a:rPr lang="pt-BR" sz="2400" dirty="0" smtClean="0"/>
              <a:t>(van der Walt 2006)</a:t>
            </a:r>
            <a:endParaRPr lang="pt-BR" sz="2400" dirty="0"/>
          </a:p>
        </p:txBody>
      </p:sp>
      <p:sp>
        <p:nvSpPr>
          <p:cNvPr id="3" name="Content Placeholder 2"/>
          <p:cNvSpPr>
            <a:spLocks noGrp="1"/>
          </p:cNvSpPr>
          <p:nvPr>
            <p:ph idx="1"/>
          </p:nvPr>
        </p:nvSpPr>
        <p:spPr>
          <a:xfrm>
            <a:off x="533400" y="1752600"/>
            <a:ext cx="8305800" cy="4191000"/>
          </a:xfrm>
        </p:spPr>
        <p:txBody>
          <a:bodyPr>
            <a:normAutofit fontScale="92500"/>
          </a:bodyPr>
          <a:lstStyle/>
          <a:p>
            <a:pPr marL="0" indent="0">
              <a:lnSpc>
                <a:spcPct val="120000"/>
              </a:lnSpc>
              <a:spcBef>
                <a:spcPts val="0"/>
              </a:spcBef>
              <a:spcAft>
                <a:spcPts val="0"/>
              </a:spcAft>
              <a:buNone/>
            </a:pPr>
            <a:r>
              <a:rPr lang="pt-BR" sz="2800" dirty="0" smtClean="0"/>
              <a:t>As características devem ser observadas em qualquer estrutura para geração do conhecimento científico, tanto natural, como nas ciências sociais e administrativas:</a:t>
            </a:r>
          </a:p>
          <a:p>
            <a:pPr marL="457200" indent="-457200">
              <a:lnSpc>
                <a:spcPct val="120000"/>
              </a:lnSpc>
              <a:spcBef>
                <a:spcPts val="0"/>
              </a:spcBef>
              <a:spcAft>
                <a:spcPts val="0"/>
              </a:spcAft>
              <a:buFont typeface="Arial" panose="020B0604020202020204" pitchFamily="34" charset="0"/>
              <a:buChar char="•"/>
            </a:pPr>
            <a:r>
              <a:rPr lang="pt-BR" sz="2800" dirty="0" smtClean="0"/>
              <a:t>	Objetividade; </a:t>
            </a:r>
          </a:p>
          <a:p>
            <a:pPr marL="457200" indent="-457200">
              <a:lnSpc>
                <a:spcPct val="120000"/>
              </a:lnSpc>
              <a:spcBef>
                <a:spcPts val="0"/>
              </a:spcBef>
              <a:spcAft>
                <a:spcPts val="0"/>
              </a:spcAft>
              <a:buFont typeface="Arial" panose="020B0604020202020204" pitchFamily="34" charset="0"/>
              <a:buChar char="•"/>
            </a:pPr>
            <a:r>
              <a:rPr lang="pt-BR" sz="2800" dirty="0" smtClean="0"/>
              <a:t>	Delimitação de escopo;</a:t>
            </a:r>
          </a:p>
          <a:p>
            <a:pPr marL="457200" indent="-457200">
              <a:lnSpc>
                <a:spcPct val="120000"/>
              </a:lnSpc>
              <a:spcBef>
                <a:spcPts val="0"/>
              </a:spcBef>
              <a:spcAft>
                <a:spcPts val="0"/>
              </a:spcAft>
              <a:buFont typeface="Arial" panose="020B0604020202020204" pitchFamily="34" charset="0"/>
              <a:buChar char="•"/>
            </a:pPr>
            <a:r>
              <a:rPr lang="pt-BR" sz="2800" dirty="0" smtClean="0"/>
              <a:t>	Presença de valores iniciais;</a:t>
            </a:r>
          </a:p>
          <a:p>
            <a:pPr marL="457200" indent="-457200">
              <a:lnSpc>
                <a:spcPct val="120000"/>
              </a:lnSpc>
              <a:spcBef>
                <a:spcPts val="0"/>
              </a:spcBef>
              <a:spcAft>
                <a:spcPts val="0"/>
              </a:spcAft>
              <a:buFont typeface="Arial" panose="020B0604020202020204" pitchFamily="34" charset="0"/>
              <a:buChar char="•"/>
            </a:pPr>
            <a:r>
              <a:rPr lang="pt-BR" sz="2800" dirty="0" smtClean="0"/>
              <a:t>	Pressupostos;</a:t>
            </a:r>
          </a:p>
          <a:p>
            <a:pPr marL="457200" indent="-457200">
              <a:lnSpc>
                <a:spcPct val="120000"/>
              </a:lnSpc>
              <a:spcBef>
                <a:spcPts val="0"/>
              </a:spcBef>
              <a:spcAft>
                <a:spcPts val="0"/>
              </a:spcAft>
              <a:buFont typeface="Arial" panose="020B0604020202020204" pitchFamily="34" charset="0"/>
              <a:buChar char="•"/>
            </a:pPr>
            <a:r>
              <a:rPr lang="pt-BR" sz="2800" dirty="0" smtClean="0"/>
              <a:t>	Reduções.</a:t>
            </a:r>
          </a:p>
        </p:txBody>
      </p:sp>
    </p:spTree>
    <p:extLst>
      <p:ext uri="{BB962C8B-B14F-4D97-AF65-F5344CB8AC3E}">
        <p14:creationId xmlns:p14="http://schemas.microsoft.com/office/powerpoint/2010/main" val="35494592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pt-BR" dirty="0" smtClean="0"/>
              <a:t>7. </a:t>
            </a:r>
            <a:r>
              <a:rPr lang="en-US" dirty="0" err="1"/>
              <a:t>Proposta</a:t>
            </a:r>
            <a:r>
              <a:rPr lang="en-US" dirty="0"/>
              <a:t> de </a:t>
            </a:r>
            <a:r>
              <a:rPr lang="en-US" dirty="0" err="1"/>
              <a:t>Formato</a:t>
            </a:r>
            <a:r>
              <a:rPr lang="en-US" dirty="0"/>
              <a:t> </a:t>
            </a:r>
            <a:r>
              <a:rPr lang="en-US" dirty="0" err="1"/>
              <a:t>para</a:t>
            </a:r>
            <a:r>
              <a:rPr lang="en-US" dirty="0"/>
              <a:t> </a:t>
            </a:r>
            <a:r>
              <a:rPr lang="en-US" dirty="0" err="1" smtClean="0"/>
              <a:t>RepresentaÇÃo</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434194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229600" cy="1143000"/>
          </a:xfrm>
        </p:spPr>
        <p:txBody>
          <a:bodyPr>
            <a:normAutofit fontScale="90000"/>
          </a:bodyPr>
          <a:lstStyle/>
          <a:p>
            <a:pPr algn="l"/>
            <a:r>
              <a:rPr lang="pt-BR" b="1" dirty="0"/>
              <a:t>Weber, Gunawardena &amp; Abraham (2008)</a:t>
            </a:r>
            <a:endParaRPr lang="en-US" b="1" dirty="0"/>
          </a:p>
        </p:txBody>
      </p:sp>
      <p:sp>
        <p:nvSpPr>
          <p:cNvPr id="3" name="Content Placeholder 2"/>
          <p:cNvSpPr>
            <a:spLocks noGrp="1"/>
          </p:cNvSpPr>
          <p:nvPr>
            <p:ph idx="1"/>
          </p:nvPr>
        </p:nvSpPr>
        <p:spPr>
          <a:xfrm>
            <a:off x="457200" y="2362200"/>
            <a:ext cx="8153400" cy="2971800"/>
          </a:xfrm>
        </p:spPr>
        <p:txBody>
          <a:bodyPr>
            <a:normAutofit fontScale="62500" lnSpcReduction="20000"/>
          </a:bodyPr>
          <a:lstStyle/>
          <a:p>
            <a:pPr>
              <a:lnSpc>
                <a:spcPct val="150000"/>
              </a:lnSpc>
              <a:spcBef>
                <a:spcPts val="1200"/>
              </a:spcBef>
              <a:spcAft>
                <a:spcPts val="2400"/>
              </a:spcAft>
            </a:pPr>
            <a:r>
              <a:rPr lang="pt-BR" dirty="0"/>
              <a:t>Baseia-se em </a:t>
            </a:r>
            <a:r>
              <a:rPr lang="pt-BR" dirty="0" smtClean="0"/>
              <a:t>princípios </a:t>
            </a:r>
            <a:r>
              <a:rPr lang="pt-BR" dirty="0"/>
              <a:t>da </a:t>
            </a:r>
            <a:r>
              <a:rPr lang="pt-BR" dirty="0" smtClean="0"/>
              <a:t>gestão </a:t>
            </a:r>
            <a:r>
              <a:rPr lang="pt-BR" dirty="0"/>
              <a:t>do conhecimento, engenharia do conhecimento e </a:t>
            </a:r>
            <a:r>
              <a:rPr lang="pt-BR" dirty="0" smtClean="0"/>
              <a:t>interação humano-máquina</a:t>
            </a:r>
            <a:endParaRPr lang="pt-BR" dirty="0"/>
          </a:p>
          <a:p>
            <a:pPr>
              <a:lnSpc>
                <a:spcPct val="150000"/>
              </a:lnSpc>
              <a:spcBef>
                <a:spcPts val="1200"/>
              </a:spcBef>
              <a:spcAft>
                <a:spcPts val="2400"/>
              </a:spcAft>
            </a:pPr>
            <a:r>
              <a:rPr lang="pt-BR" dirty="0"/>
              <a:t>Busca uma estrutura para representacao do conhecimento científico para captacao, verificacao, validacao, recuperacao, e reutilizacao do conhecimento (Marshall, Prusak &amp; Shpilberg 1996)</a:t>
            </a:r>
          </a:p>
          <a:p>
            <a:endParaRPr lang="en-US" dirty="0"/>
          </a:p>
        </p:txBody>
      </p:sp>
    </p:spTree>
    <p:extLst>
      <p:ext uri="{BB962C8B-B14F-4D97-AF65-F5344CB8AC3E}">
        <p14:creationId xmlns:p14="http://schemas.microsoft.com/office/powerpoint/2010/main" val="16109419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nip Single Corner Rectangle 6"/>
          <p:cNvSpPr/>
          <p:nvPr/>
        </p:nvSpPr>
        <p:spPr>
          <a:xfrm>
            <a:off x="26581" y="685800"/>
            <a:ext cx="9144000" cy="838200"/>
          </a:xfrm>
          <a:prstGeom prst="snip1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60" lvl="0">
              <a:spcBef>
                <a:spcPct val="20000"/>
              </a:spcBef>
              <a:defRPr/>
            </a:pPr>
            <a:r>
              <a:rPr lang="pt-BR" sz="3600" b="1" smtClean="0">
                <a:solidFill>
                  <a:srgbClr val="002060"/>
                </a:solidFill>
              </a:rPr>
              <a:t>Artefato para Conhecimento</a:t>
            </a:r>
            <a:endParaRPr lang="pt-BR" sz="3600" b="1" smtClean="0">
              <a:solidFill>
                <a:srgbClr val="002060"/>
              </a:solidFill>
            </a:endParaRPr>
          </a:p>
        </p:txBody>
      </p:sp>
      <p:sp>
        <p:nvSpPr>
          <p:cNvPr id="24" name="Text Box 16"/>
          <p:cNvSpPr txBox="1">
            <a:spLocks noChangeArrowheads="1"/>
          </p:cNvSpPr>
          <p:nvPr/>
        </p:nvSpPr>
        <p:spPr bwMode="auto">
          <a:xfrm>
            <a:off x="838200" y="2286000"/>
            <a:ext cx="3581400" cy="584775"/>
          </a:xfrm>
          <a:prstGeom prst="rect">
            <a:avLst/>
          </a:prstGeom>
          <a:solidFill>
            <a:schemeClr val="accent2">
              <a:lumMod val="60000"/>
              <a:lumOff val="40000"/>
            </a:schemeClr>
          </a:solidFill>
          <a:ln w="57150" algn="ctr">
            <a:solidFill>
              <a:schemeClr val="accent1">
                <a:lumMod val="50000"/>
              </a:schemeClr>
            </a:solidFill>
            <a:miter lim="800000"/>
            <a:headEnd/>
            <a:tailEnd/>
          </a:ln>
          <a:effectLst/>
        </p:spPr>
        <p:txBody>
          <a:bodyPr wrap="square">
            <a:spAutoFit/>
          </a:bodyPr>
          <a:lstStyle/>
          <a:p>
            <a:pPr algn="ctr"/>
            <a:r>
              <a:rPr lang="pt-BR" sz="3200" smtClean="0"/>
              <a:t>Problema</a:t>
            </a:r>
            <a:endParaRPr lang="pt-BR" sz="3200"/>
          </a:p>
        </p:txBody>
      </p:sp>
      <p:sp>
        <p:nvSpPr>
          <p:cNvPr id="25" name="Text Box 17"/>
          <p:cNvSpPr txBox="1">
            <a:spLocks noChangeArrowheads="1"/>
          </p:cNvSpPr>
          <p:nvPr/>
        </p:nvSpPr>
        <p:spPr bwMode="auto">
          <a:xfrm>
            <a:off x="4800600" y="2286000"/>
            <a:ext cx="3505201" cy="579437"/>
          </a:xfrm>
          <a:prstGeom prst="rect">
            <a:avLst/>
          </a:prstGeom>
          <a:solidFill>
            <a:schemeClr val="accent5">
              <a:lumMod val="60000"/>
              <a:lumOff val="40000"/>
            </a:schemeClr>
          </a:solidFill>
          <a:ln w="57150" algn="ctr">
            <a:solidFill>
              <a:schemeClr val="accent5">
                <a:lumMod val="50000"/>
              </a:schemeClr>
            </a:solidFill>
            <a:miter lim="800000"/>
            <a:headEnd/>
            <a:tailEnd/>
          </a:ln>
          <a:effectLst/>
        </p:spPr>
        <p:txBody>
          <a:bodyPr wrap="square">
            <a:spAutoFit/>
          </a:bodyPr>
          <a:lstStyle/>
          <a:p>
            <a:pPr algn="ctr"/>
            <a:r>
              <a:rPr lang="pt-BR" sz="3200" smtClean="0"/>
              <a:t>Solução</a:t>
            </a:r>
            <a:endParaRPr lang="pt-BR" sz="3200"/>
          </a:p>
        </p:txBody>
      </p:sp>
      <p:sp>
        <p:nvSpPr>
          <p:cNvPr id="26" name="Text Box 18"/>
          <p:cNvSpPr txBox="1">
            <a:spLocks noChangeArrowheads="1"/>
          </p:cNvSpPr>
          <p:nvPr/>
        </p:nvSpPr>
        <p:spPr bwMode="auto">
          <a:xfrm>
            <a:off x="838200" y="2895600"/>
            <a:ext cx="3581400" cy="584775"/>
          </a:xfrm>
          <a:prstGeom prst="rect">
            <a:avLst/>
          </a:prstGeom>
          <a:solidFill>
            <a:schemeClr val="accent2">
              <a:lumMod val="60000"/>
              <a:lumOff val="40000"/>
            </a:schemeClr>
          </a:solidFill>
          <a:ln w="28575" algn="ctr">
            <a:solidFill>
              <a:schemeClr val="accent1">
                <a:lumMod val="50000"/>
              </a:schemeClr>
            </a:solidFill>
            <a:miter lim="800000"/>
            <a:headEnd/>
            <a:tailEnd/>
          </a:ln>
          <a:effectLst/>
        </p:spPr>
        <p:txBody>
          <a:bodyPr wrap="square">
            <a:spAutoFit/>
          </a:bodyPr>
          <a:lstStyle/>
          <a:p>
            <a:pPr algn="ctr"/>
            <a:r>
              <a:rPr lang="pt-BR" sz="3200" smtClean="0"/>
              <a:t>Tarefa alvo</a:t>
            </a:r>
            <a:endParaRPr lang="pt-BR" sz="3200"/>
          </a:p>
        </p:txBody>
      </p:sp>
      <p:sp>
        <p:nvSpPr>
          <p:cNvPr id="27" name="Text Box 19"/>
          <p:cNvSpPr txBox="1">
            <a:spLocks noChangeArrowheads="1"/>
          </p:cNvSpPr>
          <p:nvPr/>
        </p:nvSpPr>
        <p:spPr bwMode="auto">
          <a:xfrm>
            <a:off x="838200" y="3459162"/>
            <a:ext cx="3581400" cy="579438"/>
          </a:xfrm>
          <a:prstGeom prst="rect">
            <a:avLst/>
          </a:prstGeom>
          <a:solidFill>
            <a:schemeClr val="accent2">
              <a:lumMod val="60000"/>
              <a:lumOff val="40000"/>
            </a:schemeClr>
          </a:solidFill>
          <a:ln w="28575" algn="ctr">
            <a:solidFill>
              <a:schemeClr val="accent1">
                <a:lumMod val="50000"/>
              </a:schemeClr>
            </a:solidFill>
            <a:miter lim="800000"/>
            <a:headEnd/>
            <a:tailEnd/>
          </a:ln>
          <a:effectLst/>
        </p:spPr>
        <p:txBody>
          <a:bodyPr wrap="square">
            <a:spAutoFit/>
          </a:bodyPr>
          <a:lstStyle/>
          <a:p>
            <a:pPr algn="ctr"/>
            <a:r>
              <a:rPr lang="pt-BR" sz="3200" smtClean="0"/>
              <a:t>Requisitos</a:t>
            </a:r>
            <a:endParaRPr lang="pt-BR" sz="3200"/>
          </a:p>
        </p:txBody>
      </p:sp>
      <p:sp>
        <p:nvSpPr>
          <p:cNvPr id="28" name="Text Box 20"/>
          <p:cNvSpPr txBox="1">
            <a:spLocks noChangeArrowheads="1"/>
          </p:cNvSpPr>
          <p:nvPr/>
        </p:nvSpPr>
        <p:spPr bwMode="auto">
          <a:xfrm>
            <a:off x="4800600" y="3459163"/>
            <a:ext cx="3505200" cy="579437"/>
          </a:xfrm>
          <a:prstGeom prst="rect">
            <a:avLst/>
          </a:prstGeom>
          <a:solidFill>
            <a:schemeClr val="accent5">
              <a:lumMod val="60000"/>
              <a:lumOff val="40000"/>
            </a:schemeClr>
          </a:solidFill>
          <a:ln w="28575" algn="ctr">
            <a:solidFill>
              <a:schemeClr val="accent5">
                <a:lumMod val="50000"/>
              </a:schemeClr>
            </a:solidFill>
            <a:miter lim="800000"/>
            <a:headEnd/>
            <a:tailEnd/>
          </a:ln>
          <a:effectLst/>
        </p:spPr>
        <p:txBody>
          <a:bodyPr wrap="square">
            <a:spAutoFit/>
          </a:bodyPr>
          <a:lstStyle/>
          <a:p>
            <a:pPr algn="ctr"/>
            <a:r>
              <a:rPr lang="pt-BR" sz="3200" smtClean="0"/>
              <a:t>Justificativa</a:t>
            </a:r>
            <a:endParaRPr lang="pt-BR" sz="3200"/>
          </a:p>
        </p:txBody>
      </p:sp>
      <p:sp>
        <p:nvSpPr>
          <p:cNvPr id="29" name="Text Box 21"/>
          <p:cNvSpPr txBox="1">
            <a:spLocks noChangeArrowheads="1"/>
          </p:cNvSpPr>
          <p:nvPr/>
        </p:nvSpPr>
        <p:spPr bwMode="auto">
          <a:xfrm>
            <a:off x="4800600" y="2895600"/>
            <a:ext cx="3505200" cy="579437"/>
          </a:xfrm>
          <a:prstGeom prst="rect">
            <a:avLst/>
          </a:prstGeom>
          <a:solidFill>
            <a:schemeClr val="accent5">
              <a:lumMod val="60000"/>
              <a:lumOff val="40000"/>
            </a:schemeClr>
          </a:solidFill>
          <a:ln w="28575" algn="ctr">
            <a:solidFill>
              <a:schemeClr val="accent5">
                <a:lumMod val="50000"/>
              </a:schemeClr>
            </a:solidFill>
            <a:miter lim="800000"/>
            <a:headEnd/>
            <a:tailEnd/>
          </a:ln>
          <a:effectLst/>
        </p:spPr>
        <p:txBody>
          <a:bodyPr wrap="square">
            <a:spAutoFit/>
          </a:bodyPr>
          <a:lstStyle/>
          <a:p>
            <a:pPr algn="ctr"/>
            <a:r>
              <a:rPr lang="pt-BR" sz="3200" smtClean="0"/>
              <a:t>Sugestão da lição</a:t>
            </a:r>
            <a:endParaRPr lang="pt-BR" sz="3200"/>
          </a:p>
        </p:txBody>
      </p:sp>
      <p:sp>
        <p:nvSpPr>
          <p:cNvPr id="13" name="Snip Single Corner Rectangle 12"/>
          <p:cNvSpPr/>
          <p:nvPr/>
        </p:nvSpPr>
        <p:spPr>
          <a:xfrm>
            <a:off x="-76200" y="4724400"/>
            <a:ext cx="9144000" cy="762000"/>
          </a:xfrm>
          <a:prstGeom prst="snip1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60" lvl="0" algn="ctr">
              <a:spcBef>
                <a:spcPct val="20000"/>
              </a:spcBef>
              <a:defRPr/>
            </a:pPr>
            <a:r>
              <a:rPr lang="pt-BR" smtClean="0">
                <a:solidFill>
                  <a:srgbClr val="002060"/>
                </a:solidFill>
              </a:rPr>
              <a:t>Weber, Aha, Becerra-Fernandez (2001)</a:t>
            </a:r>
            <a:endParaRPr lang="pt-BR" smtClean="0">
              <a:solidFill>
                <a:srgbClr val="002060"/>
              </a:solidFill>
            </a:endParaRPr>
          </a:p>
        </p:txBody>
      </p:sp>
    </p:spTree>
    <p:extLst>
      <p:ext uri="{BB962C8B-B14F-4D97-AF65-F5344CB8AC3E}">
        <p14:creationId xmlns:p14="http://schemas.microsoft.com/office/powerpoint/2010/main" val="285624595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nip Single Corner Rectangle 6"/>
          <p:cNvSpPr/>
          <p:nvPr/>
        </p:nvSpPr>
        <p:spPr>
          <a:xfrm>
            <a:off x="0" y="0"/>
            <a:ext cx="9144000" cy="1447800"/>
          </a:xfrm>
          <a:prstGeom prst="snip1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60" lvl="0" algn="ctr">
              <a:spcBef>
                <a:spcPct val="20000"/>
              </a:spcBef>
              <a:defRPr/>
            </a:pPr>
            <a:endParaRPr lang="en-US" dirty="0" err="1" smtClean="0">
              <a:solidFill>
                <a:srgbClr val="002060"/>
              </a:solidFill>
            </a:endParaRPr>
          </a:p>
        </p:txBody>
      </p:sp>
      <p:sp>
        <p:nvSpPr>
          <p:cNvPr id="19" name="Text Box 19"/>
          <p:cNvSpPr txBox="1">
            <a:spLocks noChangeArrowheads="1"/>
          </p:cNvSpPr>
          <p:nvPr/>
        </p:nvSpPr>
        <p:spPr bwMode="auto">
          <a:xfrm>
            <a:off x="990599" y="3717924"/>
            <a:ext cx="3581400" cy="579438"/>
          </a:xfrm>
          <a:prstGeom prst="rect">
            <a:avLst/>
          </a:prstGeom>
          <a:solidFill>
            <a:schemeClr val="accent2">
              <a:lumMod val="60000"/>
              <a:lumOff val="40000"/>
            </a:schemeClr>
          </a:solidFill>
          <a:ln w="28575" algn="ctr">
            <a:solidFill>
              <a:schemeClr val="accent1">
                <a:lumMod val="50000"/>
              </a:schemeClr>
            </a:solidFill>
            <a:miter lim="800000"/>
            <a:headEnd/>
            <a:tailEnd/>
          </a:ln>
          <a:effectLst/>
        </p:spPr>
        <p:txBody>
          <a:bodyPr wrap="square">
            <a:spAutoFit/>
          </a:bodyPr>
          <a:lstStyle/>
          <a:p>
            <a:pPr algn="ctr"/>
            <a:r>
              <a:rPr lang="pt-BR" sz="3200" smtClean="0"/>
              <a:t>Preconditions</a:t>
            </a:r>
            <a:endParaRPr lang="pt-BR" sz="3200"/>
          </a:p>
        </p:txBody>
      </p:sp>
      <p:sp>
        <p:nvSpPr>
          <p:cNvPr id="30" name="Text Box 18"/>
          <p:cNvSpPr txBox="1">
            <a:spLocks noChangeArrowheads="1"/>
          </p:cNvSpPr>
          <p:nvPr/>
        </p:nvSpPr>
        <p:spPr bwMode="auto">
          <a:xfrm>
            <a:off x="990600" y="3168726"/>
            <a:ext cx="3581400" cy="584775"/>
          </a:xfrm>
          <a:prstGeom prst="rect">
            <a:avLst/>
          </a:prstGeom>
          <a:solidFill>
            <a:schemeClr val="accent2">
              <a:lumMod val="60000"/>
              <a:lumOff val="40000"/>
            </a:schemeClr>
          </a:solidFill>
          <a:ln w="28575" algn="ctr">
            <a:solidFill>
              <a:schemeClr val="accent1">
                <a:lumMod val="50000"/>
              </a:schemeClr>
            </a:solidFill>
            <a:miter lim="800000"/>
            <a:headEnd/>
            <a:tailEnd/>
          </a:ln>
          <a:effectLst/>
        </p:spPr>
        <p:txBody>
          <a:bodyPr wrap="square">
            <a:spAutoFit/>
          </a:bodyPr>
          <a:lstStyle/>
          <a:p>
            <a:pPr algn="ctr"/>
            <a:r>
              <a:rPr lang="pt-BR" sz="3200" dirty="0" smtClean="0"/>
              <a:t>Atividade científica</a:t>
            </a:r>
            <a:endParaRPr lang="pt-BR" sz="3200" dirty="0"/>
          </a:p>
        </p:txBody>
      </p:sp>
      <p:sp>
        <p:nvSpPr>
          <p:cNvPr id="31" name="Text Box 19"/>
          <p:cNvSpPr txBox="1">
            <a:spLocks noChangeArrowheads="1"/>
          </p:cNvSpPr>
          <p:nvPr/>
        </p:nvSpPr>
        <p:spPr bwMode="auto">
          <a:xfrm>
            <a:off x="990599" y="3763962"/>
            <a:ext cx="3581400" cy="579438"/>
          </a:xfrm>
          <a:prstGeom prst="rect">
            <a:avLst/>
          </a:prstGeom>
          <a:solidFill>
            <a:schemeClr val="accent2">
              <a:lumMod val="60000"/>
              <a:lumOff val="40000"/>
            </a:schemeClr>
          </a:solidFill>
          <a:ln w="28575" algn="ctr">
            <a:solidFill>
              <a:schemeClr val="accent1">
                <a:lumMod val="50000"/>
              </a:schemeClr>
            </a:solidFill>
            <a:miter lim="800000"/>
            <a:headEnd/>
            <a:tailEnd/>
          </a:ln>
          <a:effectLst/>
        </p:spPr>
        <p:txBody>
          <a:bodyPr wrap="square">
            <a:spAutoFit/>
          </a:bodyPr>
          <a:lstStyle/>
          <a:p>
            <a:pPr algn="ctr"/>
            <a:r>
              <a:rPr lang="pt-BR" sz="3200" dirty="0" smtClean="0"/>
              <a:t>Variáveis de estado</a:t>
            </a:r>
            <a:endParaRPr lang="pt-BR" sz="3200" dirty="0"/>
          </a:p>
        </p:txBody>
      </p:sp>
      <p:sp>
        <p:nvSpPr>
          <p:cNvPr id="32" name="Text Box 21"/>
          <p:cNvSpPr txBox="1">
            <a:spLocks noChangeArrowheads="1"/>
          </p:cNvSpPr>
          <p:nvPr/>
        </p:nvSpPr>
        <p:spPr bwMode="auto">
          <a:xfrm>
            <a:off x="4953000" y="3118370"/>
            <a:ext cx="3505200" cy="584775"/>
          </a:xfrm>
          <a:prstGeom prst="rect">
            <a:avLst/>
          </a:prstGeom>
          <a:solidFill>
            <a:schemeClr val="accent5">
              <a:lumMod val="60000"/>
              <a:lumOff val="40000"/>
            </a:schemeClr>
          </a:solidFill>
          <a:ln w="28575" algn="ctr">
            <a:solidFill>
              <a:schemeClr val="accent5">
                <a:lumMod val="50000"/>
              </a:schemeClr>
            </a:solidFill>
            <a:miter lim="800000"/>
            <a:headEnd/>
            <a:tailEnd/>
          </a:ln>
          <a:effectLst/>
        </p:spPr>
        <p:txBody>
          <a:bodyPr wrap="square">
            <a:spAutoFit/>
          </a:bodyPr>
          <a:lstStyle/>
          <a:p>
            <a:pPr algn="ctr"/>
            <a:r>
              <a:rPr lang="pt-BR" sz="3200" dirty="0" smtClean="0"/>
              <a:t>Fato científico</a:t>
            </a:r>
            <a:endParaRPr lang="pt-BR" sz="3200" dirty="0"/>
          </a:p>
        </p:txBody>
      </p:sp>
      <p:sp>
        <p:nvSpPr>
          <p:cNvPr id="33" name="Text Box 20"/>
          <p:cNvSpPr txBox="1">
            <a:spLocks noChangeArrowheads="1"/>
          </p:cNvSpPr>
          <p:nvPr/>
        </p:nvSpPr>
        <p:spPr bwMode="auto">
          <a:xfrm>
            <a:off x="4952999" y="3717925"/>
            <a:ext cx="3505200" cy="579437"/>
          </a:xfrm>
          <a:prstGeom prst="rect">
            <a:avLst/>
          </a:prstGeom>
          <a:solidFill>
            <a:schemeClr val="accent5">
              <a:lumMod val="60000"/>
              <a:lumOff val="40000"/>
            </a:schemeClr>
          </a:solidFill>
          <a:ln w="28575" algn="ctr">
            <a:solidFill>
              <a:schemeClr val="accent5">
                <a:lumMod val="50000"/>
              </a:schemeClr>
            </a:solidFill>
            <a:miter lim="800000"/>
            <a:headEnd/>
            <a:tailEnd/>
          </a:ln>
          <a:effectLst/>
        </p:spPr>
        <p:txBody>
          <a:bodyPr wrap="square">
            <a:spAutoFit/>
          </a:bodyPr>
          <a:lstStyle/>
          <a:p>
            <a:pPr algn="ctr"/>
            <a:r>
              <a:rPr lang="pt-BR" sz="3200" smtClean="0"/>
              <a:t>Resultados</a:t>
            </a:r>
            <a:endParaRPr lang="pt-BR" sz="3200"/>
          </a:p>
        </p:txBody>
      </p:sp>
      <p:sp>
        <p:nvSpPr>
          <p:cNvPr id="34" name="Snip Single Corner Rectangle 33"/>
          <p:cNvSpPr/>
          <p:nvPr/>
        </p:nvSpPr>
        <p:spPr>
          <a:xfrm>
            <a:off x="838200" y="5181600"/>
            <a:ext cx="7620000" cy="1447800"/>
          </a:xfrm>
          <a:prstGeom prst="snip1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defRPr/>
            </a:pPr>
            <a:endParaRPr lang="en-US" sz="2800" dirty="0" smtClean="0">
              <a:solidFill>
                <a:srgbClr val="002060"/>
              </a:solidFill>
            </a:endParaRPr>
          </a:p>
        </p:txBody>
      </p:sp>
      <p:sp>
        <p:nvSpPr>
          <p:cNvPr id="17" name="Text Box 16"/>
          <p:cNvSpPr txBox="1">
            <a:spLocks noChangeArrowheads="1"/>
          </p:cNvSpPr>
          <p:nvPr/>
        </p:nvSpPr>
        <p:spPr bwMode="auto">
          <a:xfrm>
            <a:off x="990600" y="2539425"/>
            <a:ext cx="3581400" cy="584775"/>
          </a:xfrm>
          <a:prstGeom prst="rect">
            <a:avLst/>
          </a:prstGeom>
          <a:solidFill>
            <a:schemeClr val="accent2">
              <a:lumMod val="60000"/>
              <a:lumOff val="40000"/>
            </a:schemeClr>
          </a:solidFill>
          <a:ln w="57150" algn="ctr">
            <a:solidFill>
              <a:schemeClr val="accent1">
                <a:lumMod val="50000"/>
              </a:schemeClr>
            </a:solidFill>
            <a:miter lim="800000"/>
            <a:headEnd/>
            <a:tailEnd/>
          </a:ln>
          <a:effectLst/>
        </p:spPr>
        <p:txBody>
          <a:bodyPr wrap="square">
            <a:spAutoFit/>
          </a:bodyPr>
          <a:lstStyle/>
          <a:p>
            <a:pPr algn="ctr"/>
            <a:r>
              <a:rPr lang="pt-BR" sz="3200" smtClean="0"/>
              <a:t>Problema</a:t>
            </a:r>
            <a:endParaRPr lang="pt-BR" sz="3200"/>
          </a:p>
        </p:txBody>
      </p:sp>
      <p:sp>
        <p:nvSpPr>
          <p:cNvPr id="18" name="Text Box 17"/>
          <p:cNvSpPr txBox="1">
            <a:spLocks noChangeArrowheads="1"/>
          </p:cNvSpPr>
          <p:nvPr/>
        </p:nvSpPr>
        <p:spPr bwMode="auto">
          <a:xfrm>
            <a:off x="4953000" y="2539425"/>
            <a:ext cx="3505201" cy="579437"/>
          </a:xfrm>
          <a:prstGeom prst="rect">
            <a:avLst/>
          </a:prstGeom>
          <a:solidFill>
            <a:schemeClr val="accent5">
              <a:lumMod val="60000"/>
              <a:lumOff val="40000"/>
            </a:schemeClr>
          </a:solidFill>
          <a:ln w="57150" algn="ctr">
            <a:solidFill>
              <a:schemeClr val="accent5">
                <a:lumMod val="50000"/>
              </a:schemeClr>
            </a:solidFill>
            <a:miter lim="800000"/>
            <a:headEnd/>
            <a:tailEnd/>
          </a:ln>
          <a:effectLst/>
        </p:spPr>
        <p:txBody>
          <a:bodyPr wrap="square">
            <a:spAutoFit/>
          </a:bodyPr>
          <a:lstStyle/>
          <a:p>
            <a:pPr algn="ctr"/>
            <a:r>
              <a:rPr lang="pt-BR" sz="3200" dirty="0" smtClean="0"/>
              <a:t>Solução</a:t>
            </a:r>
            <a:endParaRPr lang="pt-BR" sz="3200" dirty="0"/>
          </a:p>
        </p:txBody>
      </p:sp>
      <p:sp>
        <p:nvSpPr>
          <p:cNvPr id="22" name="Snip Single Corner Rectangle 21"/>
          <p:cNvSpPr/>
          <p:nvPr/>
        </p:nvSpPr>
        <p:spPr>
          <a:xfrm>
            <a:off x="17721" y="838200"/>
            <a:ext cx="9144000" cy="838200"/>
          </a:xfrm>
          <a:prstGeom prst="snip1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60" lvl="0">
              <a:spcBef>
                <a:spcPct val="20000"/>
              </a:spcBef>
              <a:defRPr/>
            </a:pPr>
            <a:r>
              <a:rPr lang="pt-BR" sz="3200" b="1" smtClean="0">
                <a:solidFill>
                  <a:srgbClr val="002060"/>
                </a:solidFill>
              </a:rPr>
              <a:t>Artefato para Conhecimento Cientifico</a:t>
            </a:r>
            <a:endParaRPr lang="pt-BR" sz="3200" b="1" smtClean="0">
              <a:solidFill>
                <a:srgbClr val="002060"/>
              </a:solidFill>
            </a:endParaRPr>
          </a:p>
        </p:txBody>
      </p:sp>
    </p:spTree>
    <p:extLst>
      <p:ext uri="{BB962C8B-B14F-4D97-AF65-F5344CB8AC3E}">
        <p14:creationId xmlns:p14="http://schemas.microsoft.com/office/powerpoint/2010/main" val="262818269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20"/>
          <p:cNvSpPr>
            <a:spLocks noGrp="1"/>
          </p:cNvSpPr>
          <p:nvPr>
            <p:ph type="title"/>
          </p:nvPr>
        </p:nvSpPr>
        <p:spPr>
          <a:xfrm>
            <a:off x="-380998" y="457200"/>
            <a:ext cx="9067798" cy="685800"/>
          </a:xfrm>
        </p:spPr>
        <p:txBody>
          <a:bodyPr>
            <a:normAutofit/>
          </a:bodyPr>
          <a:lstStyle/>
          <a:p>
            <a:pPr marL="365760" lvl="0" algn="l">
              <a:spcBef>
                <a:spcPct val="20000"/>
              </a:spcBef>
              <a:defRPr/>
            </a:pPr>
            <a:r>
              <a:rPr lang="pt-BR" sz="3200" b="1" dirty="0" smtClean="0"/>
              <a:t>Oportunidade de compartilhamento</a:t>
            </a:r>
            <a:endParaRPr lang="pt-BR" sz="3200" b="1" dirty="0" smtClean="0"/>
          </a:p>
        </p:txBody>
      </p:sp>
      <p:sp>
        <p:nvSpPr>
          <p:cNvPr id="36" name="Text Box 21"/>
          <p:cNvSpPr txBox="1">
            <a:spLocks noChangeArrowheads="1"/>
          </p:cNvSpPr>
          <p:nvPr/>
        </p:nvSpPr>
        <p:spPr bwMode="auto">
          <a:xfrm>
            <a:off x="5105401" y="2359134"/>
            <a:ext cx="3962398" cy="523220"/>
          </a:xfrm>
          <a:prstGeom prst="rect">
            <a:avLst/>
          </a:prstGeom>
          <a:solidFill>
            <a:schemeClr val="accent5">
              <a:lumMod val="60000"/>
              <a:lumOff val="40000"/>
            </a:schemeClr>
          </a:solidFill>
          <a:ln w="28575" algn="ctr">
            <a:solidFill>
              <a:schemeClr val="accent5">
                <a:lumMod val="50000"/>
              </a:schemeClr>
            </a:solidFill>
            <a:miter lim="800000"/>
            <a:headEnd/>
            <a:tailEnd/>
          </a:ln>
          <a:effectLst/>
        </p:spPr>
        <p:txBody>
          <a:bodyPr wrap="square">
            <a:spAutoFit/>
          </a:bodyPr>
          <a:lstStyle/>
          <a:p>
            <a:pPr algn="ctr"/>
            <a:r>
              <a:rPr lang="pt-BR" sz="2800" dirty="0" smtClean="0"/>
              <a:t>Fato científico</a:t>
            </a:r>
            <a:endParaRPr lang="pt-BR" sz="2800" dirty="0"/>
          </a:p>
        </p:txBody>
      </p:sp>
      <p:sp>
        <p:nvSpPr>
          <p:cNvPr id="37" name="Text Box 20"/>
          <p:cNvSpPr txBox="1">
            <a:spLocks noChangeArrowheads="1"/>
          </p:cNvSpPr>
          <p:nvPr/>
        </p:nvSpPr>
        <p:spPr bwMode="auto">
          <a:xfrm>
            <a:off x="5105400" y="2958689"/>
            <a:ext cx="3962398" cy="523220"/>
          </a:xfrm>
          <a:prstGeom prst="rect">
            <a:avLst/>
          </a:prstGeom>
          <a:solidFill>
            <a:schemeClr val="accent5">
              <a:lumMod val="60000"/>
              <a:lumOff val="40000"/>
            </a:schemeClr>
          </a:solidFill>
          <a:ln w="28575" algn="ctr">
            <a:solidFill>
              <a:schemeClr val="accent5">
                <a:lumMod val="50000"/>
              </a:schemeClr>
            </a:solidFill>
            <a:miter lim="800000"/>
            <a:headEnd/>
            <a:tailEnd/>
          </a:ln>
          <a:effectLst/>
        </p:spPr>
        <p:txBody>
          <a:bodyPr wrap="square">
            <a:spAutoFit/>
          </a:bodyPr>
          <a:lstStyle/>
          <a:p>
            <a:pPr algn="ctr"/>
            <a:r>
              <a:rPr lang="pt-BR" sz="2800" smtClean="0"/>
              <a:t>Resultados</a:t>
            </a:r>
            <a:endParaRPr lang="pt-BR" sz="2800"/>
          </a:p>
        </p:txBody>
      </p:sp>
      <p:sp>
        <p:nvSpPr>
          <p:cNvPr id="38" name="Text Box 17"/>
          <p:cNvSpPr txBox="1">
            <a:spLocks noChangeArrowheads="1"/>
          </p:cNvSpPr>
          <p:nvPr/>
        </p:nvSpPr>
        <p:spPr bwMode="auto">
          <a:xfrm>
            <a:off x="5105401" y="1780189"/>
            <a:ext cx="3962399" cy="523220"/>
          </a:xfrm>
          <a:prstGeom prst="rect">
            <a:avLst/>
          </a:prstGeom>
          <a:solidFill>
            <a:schemeClr val="accent5">
              <a:lumMod val="60000"/>
              <a:lumOff val="40000"/>
            </a:schemeClr>
          </a:solidFill>
          <a:ln w="57150" algn="ctr">
            <a:solidFill>
              <a:schemeClr val="accent5">
                <a:lumMod val="50000"/>
              </a:schemeClr>
            </a:solidFill>
            <a:miter lim="800000"/>
            <a:headEnd/>
            <a:tailEnd/>
          </a:ln>
          <a:effectLst/>
        </p:spPr>
        <p:txBody>
          <a:bodyPr wrap="square">
            <a:spAutoFit/>
          </a:bodyPr>
          <a:lstStyle/>
          <a:p>
            <a:pPr algn="ctr"/>
            <a:r>
              <a:rPr lang="pt-BR" sz="2800" dirty="0" smtClean="0"/>
              <a:t>Solução</a:t>
            </a:r>
            <a:endParaRPr lang="pt-BR" sz="2800" dirty="0"/>
          </a:p>
        </p:txBody>
      </p:sp>
      <p:sp>
        <p:nvSpPr>
          <p:cNvPr id="39" name="Text Box 18"/>
          <p:cNvSpPr txBox="1">
            <a:spLocks noChangeArrowheads="1"/>
          </p:cNvSpPr>
          <p:nvPr/>
        </p:nvSpPr>
        <p:spPr bwMode="auto">
          <a:xfrm>
            <a:off x="1524000" y="2389789"/>
            <a:ext cx="3581400" cy="523220"/>
          </a:xfrm>
          <a:prstGeom prst="rect">
            <a:avLst/>
          </a:prstGeom>
          <a:solidFill>
            <a:schemeClr val="accent2">
              <a:lumMod val="60000"/>
              <a:lumOff val="40000"/>
            </a:schemeClr>
          </a:solidFill>
          <a:ln w="28575" algn="ctr">
            <a:solidFill>
              <a:schemeClr val="accent1">
                <a:lumMod val="50000"/>
              </a:schemeClr>
            </a:solidFill>
            <a:miter lim="800000"/>
            <a:headEnd/>
            <a:tailEnd/>
          </a:ln>
          <a:effectLst/>
        </p:spPr>
        <p:txBody>
          <a:bodyPr wrap="square">
            <a:spAutoFit/>
          </a:bodyPr>
          <a:lstStyle/>
          <a:p>
            <a:pPr algn="ctr"/>
            <a:r>
              <a:rPr lang="pt-BR" sz="2800" dirty="0" smtClean="0"/>
              <a:t>Atividade científica</a:t>
            </a:r>
            <a:endParaRPr lang="pt-BR" sz="2800" dirty="0"/>
          </a:p>
        </p:txBody>
      </p:sp>
      <p:sp>
        <p:nvSpPr>
          <p:cNvPr id="40" name="Text Box 19"/>
          <p:cNvSpPr txBox="1">
            <a:spLocks noChangeArrowheads="1"/>
          </p:cNvSpPr>
          <p:nvPr/>
        </p:nvSpPr>
        <p:spPr bwMode="auto">
          <a:xfrm>
            <a:off x="1524001" y="2981980"/>
            <a:ext cx="3581400" cy="523220"/>
          </a:xfrm>
          <a:prstGeom prst="rect">
            <a:avLst/>
          </a:prstGeom>
          <a:solidFill>
            <a:schemeClr val="accent2">
              <a:lumMod val="60000"/>
              <a:lumOff val="40000"/>
            </a:schemeClr>
          </a:solidFill>
          <a:ln w="28575" algn="ctr">
            <a:solidFill>
              <a:schemeClr val="accent1">
                <a:lumMod val="50000"/>
              </a:schemeClr>
            </a:solidFill>
            <a:miter lim="800000"/>
            <a:headEnd/>
            <a:tailEnd/>
          </a:ln>
          <a:effectLst/>
        </p:spPr>
        <p:txBody>
          <a:bodyPr wrap="square">
            <a:spAutoFit/>
          </a:bodyPr>
          <a:lstStyle/>
          <a:p>
            <a:pPr algn="ctr"/>
            <a:r>
              <a:rPr lang="pt-BR" sz="2800" dirty="0" smtClean="0"/>
              <a:t>Variáveis de estado</a:t>
            </a:r>
            <a:endParaRPr lang="pt-BR" sz="2800" dirty="0"/>
          </a:p>
        </p:txBody>
      </p:sp>
      <p:sp>
        <p:nvSpPr>
          <p:cNvPr id="41" name="Text Box 16"/>
          <p:cNvSpPr txBox="1">
            <a:spLocks noChangeArrowheads="1"/>
          </p:cNvSpPr>
          <p:nvPr/>
        </p:nvSpPr>
        <p:spPr bwMode="auto">
          <a:xfrm>
            <a:off x="1524000" y="1780189"/>
            <a:ext cx="3581400" cy="523220"/>
          </a:xfrm>
          <a:prstGeom prst="rect">
            <a:avLst/>
          </a:prstGeom>
          <a:solidFill>
            <a:schemeClr val="accent2">
              <a:lumMod val="60000"/>
              <a:lumOff val="40000"/>
            </a:schemeClr>
          </a:solidFill>
          <a:ln w="57150" algn="ctr">
            <a:solidFill>
              <a:schemeClr val="accent1">
                <a:lumMod val="50000"/>
              </a:schemeClr>
            </a:solidFill>
            <a:miter lim="800000"/>
            <a:headEnd/>
            <a:tailEnd/>
          </a:ln>
          <a:effectLst/>
        </p:spPr>
        <p:txBody>
          <a:bodyPr wrap="square">
            <a:spAutoFit/>
          </a:bodyPr>
          <a:lstStyle/>
          <a:p>
            <a:pPr algn="ctr"/>
            <a:r>
              <a:rPr lang="pt-BR" sz="2800" smtClean="0"/>
              <a:t>Problema</a:t>
            </a:r>
            <a:endParaRPr lang="pt-BR" sz="2800"/>
          </a:p>
        </p:txBody>
      </p:sp>
      <p:sp>
        <p:nvSpPr>
          <p:cNvPr id="42" name="Title 20"/>
          <p:cNvSpPr txBox="1">
            <a:spLocks/>
          </p:cNvSpPr>
          <p:nvPr/>
        </p:nvSpPr>
        <p:spPr>
          <a:xfrm>
            <a:off x="1524001" y="1147843"/>
            <a:ext cx="7543799" cy="523220"/>
          </a:xfrm>
          <a:prstGeom prst="rect">
            <a:avLst/>
          </a:prstGeom>
          <a:solidFill>
            <a:srgbClr val="A3B9CD"/>
          </a:solidFill>
          <a:ln w="57150" algn="ctr">
            <a:solidFill>
              <a:schemeClr val="accent5">
                <a:lumMod val="50000"/>
              </a:schemeClr>
            </a:solidFill>
            <a:miter lim="800000"/>
            <a:headEnd/>
            <a:tailEnd/>
          </a:ln>
          <a:effectLst/>
        </p:spPr>
        <p:txBody>
          <a:bodyPr wrap="square">
            <a:spAutoFit/>
          </a:bodyPr>
          <a:lstStyle>
            <a:defPPr>
              <a:defRPr lang="en-US"/>
            </a:defPPr>
            <a:lvl1pPr algn="ctr">
              <a:defRPr sz="3200"/>
            </a:lvl1pPr>
          </a:lstStyle>
          <a:p>
            <a:r>
              <a:rPr lang="pt-BR" sz="2800" smtClean="0"/>
              <a:t>Conhecimento já aprendido</a:t>
            </a:r>
            <a:endParaRPr lang="pt-BR" sz="2800"/>
          </a:p>
        </p:txBody>
      </p:sp>
      <p:sp>
        <p:nvSpPr>
          <p:cNvPr id="43" name="Text Box 21"/>
          <p:cNvSpPr txBox="1">
            <a:spLocks noChangeArrowheads="1"/>
          </p:cNvSpPr>
          <p:nvPr/>
        </p:nvSpPr>
        <p:spPr bwMode="auto">
          <a:xfrm>
            <a:off x="5105401" y="4949934"/>
            <a:ext cx="3962398" cy="523220"/>
          </a:xfrm>
          <a:prstGeom prst="rect">
            <a:avLst/>
          </a:prstGeom>
          <a:solidFill>
            <a:schemeClr val="accent5">
              <a:lumMod val="60000"/>
              <a:lumOff val="40000"/>
            </a:schemeClr>
          </a:solidFill>
          <a:ln w="28575" algn="ctr">
            <a:solidFill>
              <a:schemeClr val="accent5">
                <a:lumMod val="50000"/>
              </a:schemeClr>
            </a:solidFill>
            <a:miter lim="800000"/>
            <a:headEnd/>
            <a:tailEnd/>
          </a:ln>
          <a:effectLst/>
        </p:spPr>
        <p:txBody>
          <a:bodyPr wrap="square">
            <a:spAutoFit/>
          </a:bodyPr>
          <a:lstStyle/>
          <a:p>
            <a:pPr algn="ctr"/>
            <a:r>
              <a:rPr lang="pt-BR" sz="2800" dirty="0" smtClean="0"/>
              <a:t>Hipótese</a:t>
            </a:r>
            <a:endParaRPr lang="pt-BR" sz="2800" dirty="0"/>
          </a:p>
        </p:txBody>
      </p:sp>
      <p:sp>
        <p:nvSpPr>
          <p:cNvPr id="44" name="Text Box 20"/>
          <p:cNvSpPr txBox="1">
            <a:spLocks noChangeArrowheads="1"/>
          </p:cNvSpPr>
          <p:nvPr/>
        </p:nvSpPr>
        <p:spPr bwMode="auto">
          <a:xfrm>
            <a:off x="5105400" y="5549489"/>
            <a:ext cx="3962398" cy="523220"/>
          </a:xfrm>
          <a:prstGeom prst="rect">
            <a:avLst/>
          </a:prstGeom>
          <a:solidFill>
            <a:schemeClr val="accent5">
              <a:lumMod val="60000"/>
              <a:lumOff val="40000"/>
            </a:schemeClr>
          </a:solidFill>
          <a:ln w="28575" algn="ctr">
            <a:solidFill>
              <a:schemeClr val="accent5">
                <a:lumMod val="50000"/>
              </a:schemeClr>
            </a:solidFill>
            <a:miter lim="800000"/>
            <a:headEnd/>
            <a:tailEnd/>
          </a:ln>
          <a:effectLst/>
        </p:spPr>
        <p:txBody>
          <a:bodyPr wrap="square">
            <a:spAutoFit/>
          </a:bodyPr>
          <a:lstStyle/>
          <a:p>
            <a:pPr algn="ctr"/>
            <a:r>
              <a:rPr lang="pt-BR" sz="2800" smtClean="0"/>
              <a:t>Projeto experimento</a:t>
            </a:r>
            <a:endParaRPr lang="pt-BR" sz="2800"/>
          </a:p>
        </p:txBody>
      </p:sp>
      <p:sp>
        <p:nvSpPr>
          <p:cNvPr id="45" name="Text Box 17"/>
          <p:cNvSpPr txBox="1">
            <a:spLocks noChangeArrowheads="1"/>
          </p:cNvSpPr>
          <p:nvPr/>
        </p:nvSpPr>
        <p:spPr bwMode="auto">
          <a:xfrm>
            <a:off x="5105401" y="4370989"/>
            <a:ext cx="3962399" cy="523220"/>
          </a:xfrm>
          <a:prstGeom prst="rect">
            <a:avLst/>
          </a:prstGeom>
          <a:solidFill>
            <a:schemeClr val="accent5">
              <a:lumMod val="60000"/>
              <a:lumOff val="40000"/>
            </a:schemeClr>
          </a:solidFill>
          <a:ln w="57150" algn="ctr">
            <a:solidFill>
              <a:schemeClr val="accent5">
                <a:lumMod val="50000"/>
              </a:schemeClr>
            </a:solidFill>
            <a:miter lim="800000"/>
            <a:headEnd/>
            <a:tailEnd/>
          </a:ln>
          <a:effectLst/>
        </p:spPr>
        <p:txBody>
          <a:bodyPr wrap="square">
            <a:spAutoFit/>
          </a:bodyPr>
          <a:lstStyle/>
          <a:p>
            <a:pPr algn="ctr"/>
            <a:r>
              <a:rPr lang="pt-BR" sz="2800" dirty="0" smtClean="0"/>
              <a:t>Solução</a:t>
            </a:r>
            <a:endParaRPr lang="pt-BR" sz="2800" dirty="0"/>
          </a:p>
        </p:txBody>
      </p:sp>
      <p:sp>
        <p:nvSpPr>
          <p:cNvPr id="46" name="Text Box 18"/>
          <p:cNvSpPr txBox="1">
            <a:spLocks noChangeArrowheads="1"/>
          </p:cNvSpPr>
          <p:nvPr/>
        </p:nvSpPr>
        <p:spPr bwMode="auto">
          <a:xfrm>
            <a:off x="1524000" y="4980589"/>
            <a:ext cx="3581400" cy="523220"/>
          </a:xfrm>
          <a:prstGeom prst="rect">
            <a:avLst/>
          </a:prstGeom>
          <a:solidFill>
            <a:schemeClr val="accent2">
              <a:lumMod val="60000"/>
              <a:lumOff val="40000"/>
            </a:schemeClr>
          </a:solidFill>
          <a:ln w="28575" algn="ctr">
            <a:solidFill>
              <a:schemeClr val="accent1">
                <a:lumMod val="50000"/>
              </a:schemeClr>
            </a:solidFill>
            <a:miter lim="800000"/>
            <a:headEnd/>
            <a:tailEnd/>
          </a:ln>
          <a:effectLst/>
        </p:spPr>
        <p:txBody>
          <a:bodyPr wrap="square">
            <a:spAutoFit/>
          </a:bodyPr>
          <a:lstStyle/>
          <a:p>
            <a:pPr algn="ctr"/>
            <a:r>
              <a:rPr lang="pt-BR" sz="2800" dirty="0" smtClean="0"/>
              <a:t>Atividade científica</a:t>
            </a:r>
            <a:endParaRPr lang="pt-BR" sz="2800" dirty="0"/>
          </a:p>
        </p:txBody>
      </p:sp>
      <p:sp>
        <p:nvSpPr>
          <p:cNvPr id="47" name="Text Box 19"/>
          <p:cNvSpPr txBox="1">
            <a:spLocks noChangeArrowheads="1"/>
          </p:cNvSpPr>
          <p:nvPr/>
        </p:nvSpPr>
        <p:spPr bwMode="auto">
          <a:xfrm>
            <a:off x="1524001" y="5572780"/>
            <a:ext cx="3581400" cy="523220"/>
          </a:xfrm>
          <a:prstGeom prst="rect">
            <a:avLst/>
          </a:prstGeom>
          <a:solidFill>
            <a:schemeClr val="accent2">
              <a:lumMod val="60000"/>
              <a:lumOff val="40000"/>
            </a:schemeClr>
          </a:solidFill>
          <a:ln w="28575" algn="ctr">
            <a:solidFill>
              <a:schemeClr val="accent1">
                <a:lumMod val="50000"/>
              </a:schemeClr>
            </a:solidFill>
            <a:miter lim="800000"/>
            <a:headEnd/>
            <a:tailEnd/>
          </a:ln>
          <a:effectLst/>
        </p:spPr>
        <p:txBody>
          <a:bodyPr wrap="square">
            <a:spAutoFit/>
          </a:bodyPr>
          <a:lstStyle/>
          <a:p>
            <a:pPr algn="ctr"/>
            <a:r>
              <a:rPr lang="pt-BR" sz="2800" dirty="0" smtClean="0"/>
              <a:t>Variáveis de estado</a:t>
            </a:r>
            <a:endParaRPr lang="pt-BR" sz="2800" dirty="0"/>
          </a:p>
        </p:txBody>
      </p:sp>
      <p:sp>
        <p:nvSpPr>
          <p:cNvPr id="48" name="Text Box 16"/>
          <p:cNvSpPr txBox="1">
            <a:spLocks noChangeArrowheads="1"/>
          </p:cNvSpPr>
          <p:nvPr/>
        </p:nvSpPr>
        <p:spPr bwMode="auto">
          <a:xfrm>
            <a:off x="1524000" y="4370989"/>
            <a:ext cx="3581400" cy="523220"/>
          </a:xfrm>
          <a:prstGeom prst="rect">
            <a:avLst/>
          </a:prstGeom>
          <a:solidFill>
            <a:schemeClr val="accent2">
              <a:lumMod val="60000"/>
              <a:lumOff val="40000"/>
            </a:schemeClr>
          </a:solidFill>
          <a:ln w="57150" algn="ctr">
            <a:solidFill>
              <a:schemeClr val="accent1">
                <a:lumMod val="50000"/>
              </a:schemeClr>
            </a:solidFill>
            <a:miter lim="800000"/>
            <a:headEnd/>
            <a:tailEnd/>
          </a:ln>
          <a:effectLst/>
        </p:spPr>
        <p:txBody>
          <a:bodyPr wrap="square">
            <a:spAutoFit/>
          </a:bodyPr>
          <a:lstStyle/>
          <a:p>
            <a:pPr algn="ctr"/>
            <a:r>
              <a:rPr lang="pt-BR" sz="2800" smtClean="0"/>
              <a:t>Problema</a:t>
            </a:r>
            <a:endParaRPr lang="pt-BR" sz="2800"/>
          </a:p>
        </p:txBody>
      </p:sp>
      <p:sp>
        <p:nvSpPr>
          <p:cNvPr id="49" name="Title 20"/>
          <p:cNvSpPr txBox="1">
            <a:spLocks/>
          </p:cNvSpPr>
          <p:nvPr/>
        </p:nvSpPr>
        <p:spPr>
          <a:xfrm>
            <a:off x="1524001" y="3738643"/>
            <a:ext cx="7543799" cy="523220"/>
          </a:xfrm>
          <a:prstGeom prst="rect">
            <a:avLst/>
          </a:prstGeom>
          <a:solidFill>
            <a:srgbClr val="A3B9CD"/>
          </a:solidFill>
          <a:ln w="57150" algn="ctr">
            <a:solidFill>
              <a:schemeClr val="accent5">
                <a:lumMod val="50000"/>
              </a:schemeClr>
            </a:solidFill>
            <a:miter lim="800000"/>
            <a:headEnd/>
            <a:tailEnd/>
          </a:ln>
          <a:effectLst/>
        </p:spPr>
        <p:txBody>
          <a:bodyPr wrap="square">
            <a:spAutoFit/>
          </a:bodyPr>
          <a:lstStyle>
            <a:defPPr>
              <a:defRPr lang="en-US"/>
            </a:defPPr>
            <a:lvl1pPr algn="ctr">
              <a:defRPr sz="3200"/>
            </a:lvl1pPr>
          </a:lstStyle>
          <a:p>
            <a:r>
              <a:rPr lang="pt-BR" sz="2800" smtClean="0"/>
              <a:t>Plano para aprender conhecimento</a:t>
            </a:r>
            <a:endParaRPr lang="pt-BR" sz="2800"/>
          </a:p>
        </p:txBody>
      </p:sp>
      <p:sp>
        <p:nvSpPr>
          <p:cNvPr id="50" name="Title 20"/>
          <p:cNvSpPr txBox="1">
            <a:spLocks/>
          </p:cNvSpPr>
          <p:nvPr/>
        </p:nvSpPr>
        <p:spPr>
          <a:xfrm>
            <a:off x="-1772" y="1219200"/>
            <a:ext cx="1601972" cy="3848100"/>
          </a:xfrm>
          <a:prstGeom prst="rect">
            <a:avLst/>
          </a:prstGeom>
        </p:spPr>
        <p:txBody>
          <a:bodyPr vert="horz" lIns="91440" tIns="45720" rIns="91440" bIns="45720" rtlCol="0" anchor="ctr">
            <a:noAutofit/>
          </a:bodyPr>
          <a:lstStyle/>
          <a:p>
            <a:pPr marR="0" lvl="0" indent="0" algn="l" defTabSz="914400" rtl="0" eaLnBrk="1" fontAlgn="auto" latinLnBrk="0" hangingPunct="1">
              <a:lnSpc>
                <a:spcPct val="100000"/>
              </a:lnSpc>
              <a:spcBef>
                <a:spcPct val="20000"/>
              </a:spcBef>
              <a:spcAft>
                <a:spcPts val="0"/>
              </a:spcAft>
              <a:buClrTx/>
              <a:buSzTx/>
              <a:buFontTx/>
              <a:buNone/>
              <a:tabLst/>
              <a:defRPr/>
            </a:pPr>
            <a:r>
              <a:rPr kumimoji="0" lang="pt-BR" b="0" i="0" u="none" strike="noStrike" kern="1200" cap="none" spc="0" normalizeH="0" baseline="0" dirty="0" smtClean="0">
                <a:ln>
                  <a:noFill/>
                </a:ln>
                <a:solidFill>
                  <a:srgbClr val="002060"/>
                </a:solidFill>
                <a:effectLst/>
                <a:uLnTx/>
                <a:uFillTx/>
                <a:latin typeface="+mj-lt"/>
                <a:ea typeface="+mj-ea"/>
                <a:cs typeface="+mj-cs"/>
              </a:rPr>
              <a:t>Conexão entre dois artefatos</a:t>
            </a:r>
            <a:r>
              <a:rPr kumimoji="0" lang="pt-BR" b="0" i="0" u="none" strike="noStrike" kern="1200" cap="none" spc="0" normalizeH="0" dirty="0" smtClean="0">
                <a:ln>
                  <a:noFill/>
                </a:ln>
                <a:solidFill>
                  <a:srgbClr val="002060"/>
                </a:solidFill>
                <a:effectLst/>
                <a:uLnTx/>
                <a:uFillTx/>
                <a:latin typeface="+mj-lt"/>
                <a:ea typeface="+mj-ea"/>
                <a:cs typeface="+mj-cs"/>
              </a:rPr>
              <a:t> estabelece caráter estrutural da representação do conhecimento</a:t>
            </a:r>
            <a:endParaRPr kumimoji="0" lang="pt-BR" b="0" i="0" u="none" strike="noStrike" kern="1200" cap="none" spc="0" normalizeH="0" baseline="0" dirty="0" smtClean="0">
              <a:ln>
                <a:noFill/>
              </a:ln>
              <a:solidFill>
                <a:srgbClr val="002060"/>
              </a:solidFill>
              <a:effectLst/>
              <a:uLnTx/>
              <a:uFillTx/>
              <a:latin typeface="+mj-lt"/>
              <a:ea typeface="+mj-ea"/>
              <a:cs typeface="+mj-cs"/>
            </a:endParaRPr>
          </a:p>
        </p:txBody>
      </p:sp>
    </p:spTree>
    <p:custDataLst>
      <p:tags r:id="rId1"/>
    </p:custDataLst>
    <p:extLst>
      <p:ext uri="{BB962C8B-B14F-4D97-AF65-F5344CB8AC3E}">
        <p14:creationId xmlns:p14="http://schemas.microsoft.com/office/powerpoint/2010/main" val="372261746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152400"/>
            <a:ext cx="8229600" cy="1143000"/>
          </a:xfrm>
        </p:spPr>
        <p:txBody>
          <a:bodyPr>
            <a:normAutofit fontScale="90000"/>
          </a:bodyPr>
          <a:lstStyle/>
          <a:p>
            <a:r>
              <a:rPr lang="pt-BR" dirty="0"/>
              <a:t/>
            </a:r>
            <a:br>
              <a:rPr lang="pt-BR" dirty="0"/>
            </a:br>
            <a:endParaRPr lang="en-US" dirty="0"/>
          </a:p>
        </p:txBody>
      </p:sp>
      <p:graphicFrame>
        <p:nvGraphicFramePr>
          <p:cNvPr id="9" name="Diagram 8"/>
          <p:cNvGraphicFramePr/>
          <p:nvPr>
            <p:extLst>
              <p:ext uri="{D42A27DB-BD31-4B8C-83A1-F6EECF244321}">
                <p14:modId xmlns:p14="http://schemas.microsoft.com/office/powerpoint/2010/main" val="2855869371"/>
              </p:ext>
            </p:extLst>
          </p:nvPr>
        </p:nvGraphicFramePr>
        <p:xfrm>
          <a:off x="381000" y="533400"/>
          <a:ext cx="8762999"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ontent Placeholder 2"/>
          <p:cNvSpPr txBox="1">
            <a:spLocks/>
          </p:cNvSpPr>
          <p:nvPr/>
        </p:nvSpPr>
        <p:spPr>
          <a:xfrm>
            <a:off x="0" y="914400"/>
            <a:ext cx="9194470" cy="5668963"/>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457200" indent="0" algn="l" defTabSz="914400" rtl="0" eaLnBrk="1" latinLnBrk="0" hangingPunct="1">
              <a:spcBef>
                <a:spcPct val="20000"/>
              </a:spcBef>
              <a:buFontTx/>
              <a:buNone/>
              <a:defRPr sz="3200" kern="1200">
                <a:solidFill>
                  <a:schemeClr val="tx1"/>
                </a:solidFill>
                <a:latin typeface="+mn-lt"/>
                <a:ea typeface="+mn-ea"/>
                <a:cs typeface="+mn-cs"/>
              </a:defRPr>
            </a:lvl2pPr>
            <a:lvl3pPr marL="914400" indent="0" algn="l" defTabSz="914400" rtl="0" eaLnBrk="1" latinLnBrk="0" hangingPunct="1">
              <a:spcBef>
                <a:spcPct val="20000"/>
              </a:spcBef>
              <a:buFontTx/>
              <a:buNone/>
              <a:defRPr sz="3200" kern="1200">
                <a:solidFill>
                  <a:schemeClr val="tx1"/>
                </a:solidFill>
                <a:latin typeface="+mn-lt"/>
                <a:ea typeface="+mn-ea"/>
                <a:cs typeface="+mn-cs"/>
              </a:defRPr>
            </a:lvl3pPr>
            <a:lvl4pPr marL="1371600" indent="0" algn="l" defTabSz="914400" rtl="0" eaLnBrk="1" latinLnBrk="0" hangingPunct="1">
              <a:spcBef>
                <a:spcPct val="20000"/>
              </a:spcBef>
              <a:buFontTx/>
              <a:buNone/>
              <a:defRPr sz="3200" kern="1200">
                <a:solidFill>
                  <a:schemeClr val="tx1"/>
                </a:solidFill>
                <a:latin typeface="+mn-lt"/>
                <a:ea typeface="+mn-ea"/>
                <a:cs typeface="+mn-cs"/>
              </a:defRPr>
            </a:lvl4pPr>
            <a:lvl5pPr marL="1828800" indent="0" algn="l" defTabSz="914400" rtl="0" eaLnBrk="1" latinLnBrk="0" hangingPunct="1">
              <a:spcBef>
                <a:spcPct val="20000"/>
              </a:spcBef>
              <a:buFontTx/>
              <a:buNone/>
              <a:defRPr sz="3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t-BR" sz="2000" dirty="0" smtClean="0"/>
              <a:t>Tarefa de pesquisa</a:t>
            </a:r>
          </a:p>
          <a:p>
            <a:endParaRPr lang="pt-BR" sz="2000" dirty="0" smtClean="0"/>
          </a:p>
          <a:p>
            <a:r>
              <a:rPr lang="pt-BR" sz="2000" dirty="0" smtClean="0"/>
              <a:t>Variáveis de estado</a:t>
            </a:r>
          </a:p>
          <a:p>
            <a:endParaRPr lang="pt-BR" sz="2000" dirty="0" smtClean="0"/>
          </a:p>
          <a:p>
            <a:r>
              <a:rPr lang="pt-BR" sz="2000" dirty="0" smtClean="0"/>
              <a:t>Fato científico</a:t>
            </a:r>
          </a:p>
          <a:p>
            <a:endParaRPr lang="pt-BR" sz="2000" dirty="0" smtClean="0"/>
          </a:p>
          <a:p>
            <a:endParaRPr lang="pt-BR" sz="2000" dirty="0" smtClean="0"/>
          </a:p>
          <a:p>
            <a:endParaRPr lang="pt-BR" sz="2000" dirty="0" smtClean="0"/>
          </a:p>
          <a:p>
            <a:endParaRPr lang="pt-BR" sz="2000" dirty="0" smtClean="0"/>
          </a:p>
          <a:p>
            <a:r>
              <a:rPr lang="pt-BR" sz="2000" dirty="0" smtClean="0"/>
              <a:t>Justificativa</a:t>
            </a:r>
          </a:p>
          <a:p>
            <a:endParaRPr lang="pt-BR" sz="2000" dirty="0"/>
          </a:p>
        </p:txBody>
      </p:sp>
      <p:sp>
        <p:nvSpPr>
          <p:cNvPr id="3" name="CaixaDeTexto 2"/>
          <p:cNvSpPr txBox="1"/>
          <p:nvPr/>
        </p:nvSpPr>
        <p:spPr>
          <a:xfrm>
            <a:off x="76200" y="5373469"/>
            <a:ext cx="8839200" cy="830997"/>
          </a:xfrm>
          <a:prstGeom prst="rect">
            <a:avLst/>
          </a:prstGeom>
          <a:noFill/>
        </p:spPr>
        <p:txBody>
          <a:bodyPr wrap="square" rtlCol="0">
            <a:spAutoFit/>
          </a:bodyPr>
          <a:lstStyle/>
          <a:p>
            <a:r>
              <a:rPr lang="pt-BR" sz="1200" dirty="0" smtClean="0"/>
              <a:t>No exemplo sobre o </a:t>
            </a:r>
            <a:r>
              <a:rPr lang="pt-BR" sz="1200" dirty="0" err="1" smtClean="0"/>
              <a:t>Anthrax</a:t>
            </a:r>
            <a:r>
              <a:rPr lang="pt-BR" sz="1200" dirty="0" smtClean="0"/>
              <a:t>, tem-se do background ao específico (onde e como pesquisar dispersão) a mesma tarefa. O fato científico aqui é que a literatura  mostrava que havia lacunas em fatores que influenciam a dispersão de </a:t>
            </a:r>
            <a:r>
              <a:rPr lang="pt-BR" sz="1200" dirty="0" err="1" smtClean="0"/>
              <a:t>aerosol</a:t>
            </a:r>
            <a:r>
              <a:rPr lang="pt-BR" sz="1200" dirty="0" smtClean="0"/>
              <a:t> no ar em algumas superfícies. Utilizaram modelos </a:t>
            </a:r>
            <a:r>
              <a:rPr lang="pt-BR" sz="1200" dirty="0" err="1" smtClean="0"/>
              <a:t>Markoviano</a:t>
            </a:r>
            <a:r>
              <a:rPr lang="pt-BR" sz="1200" dirty="0" smtClean="0"/>
              <a:t> estudando destino e transporte do </a:t>
            </a:r>
            <a:r>
              <a:rPr lang="pt-BR" sz="1200" dirty="0" err="1" smtClean="0"/>
              <a:t>Anthrax</a:t>
            </a:r>
            <a:r>
              <a:rPr lang="pt-BR" sz="1200" dirty="0" smtClean="0"/>
              <a:t>, com a fotografia de toda a pesquisa. Como fazer isso em um indivíduo em contexto de tarefa? Nossa abordagem para o CBR ajuda a responder essa questão.</a:t>
            </a:r>
            <a:endParaRPr lang="pt-BR" sz="1200" dirty="0"/>
          </a:p>
        </p:txBody>
      </p:sp>
    </p:spTree>
    <p:extLst>
      <p:ext uri="{BB962C8B-B14F-4D97-AF65-F5344CB8AC3E}">
        <p14:creationId xmlns:p14="http://schemas.microsoft.com/office/powerpoint/2010/main" val="182695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3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wipe(left)">
                                      <p:cBhvr>
                                        <p:cTn id="12" dur="30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wipe(left)">
                                      <p:cBhvr>
                                        <p:cTn id="17" dur="30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xEl>
                                              <p:pRg st="9" end="9"/>
                                            </p:txEl>
                                          </p:spTgt>
                                        </p:tgtEl>
                                        <p:attrNameLst>
                                          <p:attrName>style.visibility</p:attrName>
                                        </p:attrNameLst>
                                      </p:cBhvr>
                                      <p:to>
                                        <p:strVal val="visible"/>
                                      </p:to>
                                    </p:set>
                                    <p:animEffect transition="in" filter="wipe(left)">
                                      <p:cBhvr>
                                        <p:cTn id="22" dur="30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 </a:t>
            </a:r>
            <a:r>
              <a:rPr lang="en-US" dirty="0" err="1"/>
              <a:t>Trabalho</a:t>
            </a:r>
            <a:r>
              <a:rPr lang="en-US" dirty="0"/>
              <a:t> </a:t>
            </a:r>
            <a:r>
              <a:rPr lang="en-US" dirty="0" err="1"/>
              <a:t>Dia</a:t>
            </a:r>
            <a:r>
              <a:rPr lang="en-US" dirty="0"/>
              <a:t> </a:t>
            </a:r>
            <a:r>
              <a:rPr lang="en-US" dirty="0" smtClean="0"/>
              <a:t>1</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2433780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229600" cy="1143000"/>
          </a:xfrm>
        </p:spPr>
        <p:txBody>
          <a:bodyPr/>
          <a:lstStyle/>
          <a:p>
            <a:pPr algn="l"/>
            <a:r>
              <a:rPr lang="en-US" b="1" dirty="0" smtClean="0"/>
              <a:t>Para </a:t>
            </a:r>
            <a:r>
              <a:rPr lang="en-US" b="1" dirty="0" err="1" smtClean="0"/>
              <a:t>Dia</a:t>
            </a:r>
            <a:r>
              <a:rPr lang="en-US" b="1" dirty="0" smtClean="0"/>
              <a:t> 3</a:t>
            </a:r>
            <a:endParaRPr lang="en-US" b="1" dirty="0"/>
          </a:p>
        </p:txBody>
      </p:sp>
      <p:sp>
        <p:nvSpPr>
          <p:cNvPr id="3" name="Content Placeholder 2"/>
          <p:cNvSpPr>
            <a:spLocks noGrp="1"/>
          </p:cNvSpPr>
          <p:nvPr>
            <p:ph idx="1"/>
          </p:nvPr>
        </p:nvSpPr>
        <p:spPr>
          <a:xfrm>
            <a:off x="457200" y="2057400"/>
            <a:ext cx="8229600" cy="1295400"/>
          </a:xfrm>
        </p:spPr>
        <p:txBody>
          <a:bodyPr/>
          <a:lstStyle/>
          <a:p>
            <a:pPr marL="0" indent="0">
              <a:buNone/>
            </a:pPr>
            <a:r>
              <a:rPr lang="en-US" dirty="0"/>
              <a:t>Para </a:t>
            </a:r>
            <a:r>
              <a:rPr lang="en-US" dirty="0" err="1"/>
              <a:t>Dia</a:t>
            </a:r>
            <a:r>
              <a:rPr lang="en-US" dirty="0"/>
              <a:t> 3: </a:t>
            </a:r>
            <a:r>
              <a:rPr lang="pt-BR" dirty="0"/>
              <a:t>Trazer 2 artigos de </a:t>
            </a:r>
            <a:r>
              <a:rPr lang="pt-BR" dirty="0" smtClean="0"/>
              <a:t>motivação </a:t>
            </a:r>
            <a:r>
              <a:rPr lang="pt-BR" dirty="0"/>
              <a:t>ou estado da arte para o seu trabalho</a:t>
            </a:r>
            <a:r>
              <a:rPr lang="pt-BR" dirty="0" smtClean="0"/>
              <a:t>;</a:t>
            </a:r>
            <a:endParaRPr lang="pt-BR" dirty="0"/>
          </a:p>
        </p:txBody>
      </p:sp>
    </p:spTree>
    <p:extLst>
      <p:ext uri="{BB962C8B-B14F-4D97-AF65-F5344CB8AC3E}">
        <p14:creationId xmlns:p14="http://schemas.microsoft.com/office/powerpoint/2010/main" val="40201805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457200"/>
            <a:ext cx="8839200" cy="609600"/>
          </a:xfrm>
        </p:spPr>
        <p:txBody>
          <a:bodyPr>
            <a:normAutofit/>
          </a:bodyPr>
          <a:lstStyle/>
          <a:p>
            <a:pPr algn="l"/>
            <a:r>
              <a:rPr lang="pt-BR" sz="3200" b="1" dirty="0" smtClean="0"/>
              <a:t>Dia 2 Bibliografia</a:t>
            </a:r>
            <a:endParaRPr lang="en-US" sz="3200" b="1" dirty="0"/>
          </a:p>
        </p:txBody>
      </p:sp>
      <p:sp>
        <p:nvSpPr>
          <p:cNvPr id="3" name="Subtitle 2"/>
          <p:cNvSpPr>
            <a:spLocks noGrp="1"/>
          </p:cNvSpPr>
          <p:nvPr>
            <p:ph type="subTitle" idx="1"/>
          </p:nvPr>
        </p:nvSpPr>
        <p:spPr>
          <a:xfrm>
            <a:off x="533400" y="1143000"/>
            <a:ext cx="8153400" cy="4876800"/>
          </a:xfrm>
        </p:spPr>
        <p:txBody>
          <a:bodyPr>
            <a:noAutofit/>
          </a:bodyPr>
          <a:lstStyle/>
          <a:p>
            <a:pPr marL="627063" indent="-627063" algn="l"/>
            <a:r>
              <a:rPr lang="en-US" sz="1400" dirty="0" err="1">
                <a:solidFill>
                  <a:schemeClr val="tx1"/>
                </a:solidFill>
              </a:rPr>
              <a:t>Abecker</a:t>
            </a:r>
            <a:r>
              <a:rPr lang="en-US" sz="1400" dirty="0">
                <a:solidFill>
                  <a:schemeClr val="tx1"/>
                </a:solidFill>
              </a:rPr>
              <a:t>, A., Decker, S. and Maurer, F. (2000) ‘Organizational Memory and Knowledge Management’, Guest editorial, Information Systems Frontiers, vol. 2, no. 3-4, pp. 251-252.</a:t>
            </a:r>
          </a:p>
          <a:p>
            <a:pPr marL="627063" indent="-627063" algn="l"/>
            <a:r>
              <a:rPr lang="en-US" sz="1400" dirty="0">
                <a:solidFill>
                  <a:schemeClr val="tx1"/>
                </a:solidFill>
              </a:rPr>
              <a:t>Ackerman, M. S. and Halverson, C. A. (2000) ‘Reexamining Organizational Memory’, Communications of the ACM, vol. 43, no. 1, pp. 59-64.</a:t>
            </a:r>
          </a:p>
          <a:p>
            <a:pPr marL="627063" indent="-627063" algn="l"/>
            <a:r>
              <a:rPr lang="en-US" sz="1400" dirty="0" err="1" smtClean="0">
                <a:solidFill>
                  <a:schemeClr val="tx1"/>
                </a:solidFill>
              </a:rPr>
              <a:t>Disterer</a:t>
            </a:r>
            <a:r>
              <a:rPr lang="en-US" sz="1400" dirty="0">
                <a:solidFill>
                  <a:schemeClr val="tx1"/>
                </a:solidFill>
              </a:rPr>
              <a:t>, G. (2001) ‘Individual and Social Barriers to Knowledge Transfer’, Proceedings of the 34th Annual Hawaii International Conference on System Sciences, Los Alamitos, CA:IEEE Press. </a:t>
            </a:r>
            <a:endParaRPr lang="en-US" sz="1400" dirty="0" smtClean="0">
              <a:solidFill>
                <a:schemeClr val="tx1"/>
              </a:solidFill>
            </a:endParaRPr>
          </a:p>
          <a:p>
            <a:pPr marL="627063" indent="-627063" algn="l"/>
            <a:r>
              <a:rPr lang="en-US" sz="1400" dirty="0" smtClean="0">
                <a:solidFill>
                  <a:schemeClr val="tx1"/>
                </a:solidFill>
              </a:rPr>
              <a:t>Marshall</a:t>
            </a:r>
            <a:r>
              <a:rPr lang="en-US" sz="1400" dirty="0">
                <a:solidFill>
                  <a:schemeClr val="tx1"/>
                </a:solidFill>
              </a:rPr>
              <a:t>, C., </a:t>
            </a:r>
            <a:r>
              <a:rPr lang="en-US" sz="1400" dirty="0" err="1">
                <a:solidFill>
                  <a:schemeClr val="tx1"/>
                </a:solidFill>
              </a:rPr>
              <a:t>Prusak</a:t>
            </a:r>
            <a:r>
              <a:rPr lang="en-US" sz="1400" dirty="0">
                <a:solidFill>
                  <a:schemeClr val="tx1"/>
                </a:solidFill>
              </a:rPr>
              <a:t>, L. and </a:t>
            </a:r>
            <a:r>
              <a:rPr lang="en-US" sz="1400" dirty="0" err="1">
                <a:solidFill>
                  <a:schemeClr val="tx1"/>
                </a:solidFill>
              </a:rPr>
              <a:t>Shpilberg</a:t>
            </a:r>
            <a:r>
              <a:rPr lang="en-US" sz="1400" dirty="0">
                <a:solidFill>
                  <a:schemeClr val="tx1"/>
                </a:solidFill>
              </a:rPr>
              <a:t>, D. (1996) ‘Financial Risk and the Need for Superior Knowledge Management’, California Management Review, vol. 38, no. 3, pp. 77-101. </a:t>
            </a:r>
            <a:endParaRPr lang="en-US" sz="1400" dirty="0" smtClean="0">
              <a:solidFill>
                <a:schemeClr val="tx1"/>
              </a:solidFill>
            </a:endParaRPr>
          </a:p>
          <a:p>
            <a:pPr marL="627063" indent="-627063" algn="l"/>
            <a:r>
              <a:rPr lang="en-US" sz="1400" dirty="0">
                <a:solidFill>
                  <a:schemeClr val="tx1"/>
                </a:solidFill>
              </a:rPr>
              <a:t>Richter, Michael M. and Weber, Rosina O. (2013). Case-Based Reasoning: a Textbook. Springer: Berlin. In press. </a:t>
            </a:r>
            <a:r>
              <a:rPr lang="en-US" sz="1400" dirty="0" err="1">
                <a:solidFill>
                  <a:schemeClr val="tx1"/>
                </a:solidFill>
              </a:rPr>
              <a:t>Capitulo</a:t>
            </a:r>
            <a:r>
              <a:rPr lang="en-US" sz="1400" dirty="0">
                <a:solidFill>
                  <a:schemeClr val="tx1"/>
                </a:solidFill>
              </a:rPr>
              <a:t> 21</a:t>
            </a:r>
            <a:r>
              <a:rPr lang="en-US" sz="1400" dirty="0" smtClean="0">
                <a:solidFill>
                  <a:schemeClr val="tx1"/>
                </a:solidFill>
              </a:rPr>
              <a:t>.</a:t>
            </a:r>
          </a:p>
          <a:p>
            <a:pPr marL="627063" indent="-627063" algn="l"/>
            <a:r>
              <a:rPr lang="en-US" sz="1400" dirty="0" smtClean="0">
                <a:solidFill>
                  <a:schemeClr val="tx1"/>
                </a:solidFill>
              </a:rPr>
              <a:t>Stahl</a:t>
            </a:r>
            <a:r>
              <a:rPr lang="en-US" sz="1400" dirty="0">
                <a:solidFill>
                  <a:schemeClr val="tx1"/>
                </a:solidFill>
              </a:rPr>
              <a:t>, G. (2005) Group Cognition: Computer Support for Collaborative Knowledge Building, Cambridge, MA: MIT Press. </a:t>
            </a:r>
          </a:p>
          <a:p>
            <a:pPr marL="627063" indent="-627063" algn="l"/>
            <a:r>
              <a:rPr lang="en-US" sz="1400" dirty="0" err="1" smtClean="0">
                <a:solidFill>
                  <a:schemeClr val="tx1"/>
                </a:solidFill>
              </a:rPr>
              <a:t>Szulanski</a:t>
            </a:r>
            <a:r>
              <a:rPr lang="en-US" sz="1400" dirty="0">
                <a:solidFill>
                  <a:schemeClr val="tx1"/>
                </a:solidFill>
              </a:rPr>
              <a:t>, G. (1996) ‘Exploring Internal Stickiness: Impediments to the Transfer of Best Practice within Firms’, Strategic Management Journal, vol. 17, Special Issue Winter, pp. 27-44. </a:t>
            </a:r>
            <a:endParaRPr lang="en-US" sz="1400" dirty="0" smtClean="0">
              <a:solidFill>
                <a:schemeClr val="tx1"/>
              </a:solidFill>
            </a:endParaRPr>
          </a:p>
          <a:p>
            <a:pPr marL="627063" indent="-627063" algn="l"/>
            <a:r>
              <a:rPr lang="en-US" sz="1400" dirty="0" smtClean="0">
                <a:solidFill>
                  <a:schemeClr val="tx1"/>
                </a:solidFill>
              </a:rPr>
              <a:t>Weber</a:t>
            </a:r>
            <a:r>
              <a:rPr lang="en-US" sz="1400" dirty="0">
                <a:solidFill>
                  <a:schemeClr val="tx1"/>
                </a:solidFill>
              </a:rPr>
              <a:t>, R. O. (2007). Addressing Failure Factors in Knowledge Management. Electronic Journal of Knowledge Management, 5(3): pp. 333-346</a:t>
            </a:r>
            <a:r>
              <a:rPr lang="en-US" sz="1400" dirty="0" smtClean="0">
                <a:solidFill>
                  <a:schemeClr val="tx1"/>
                </a:solidFill>
              </a:rPr>
              <a:t>.</a:t>
            </a:r>
          </a:p>
          <a:p>
            <a:pPr marL="627063" indent="-627063" algn="l"/>
            <a:r>
              <a:rPr lang="en-US" sz="1400" dirty="0">
                <a:solidFill>
                  <a:schemeClr val="tx1"/>
                </a:solidFill>
              </a:rPr>
              <a:t>Weber, R. and Gunawardena, S. (2011). Representing Scientific Knowledge. Cognition and Exploratory Learning in the Digital Age. Rio de Janeiro, Brazil. 6 - 8 November</a:t>
            </a:r>
            <a:r>
              <a:rPr lang="en-US" sz="1400" dirty="0" smtClean="0">
                <a:solidFill>
                  <a:schemeClr val="tx1"/>
                </a:solidFill>
              </a:rPr>
              <a:t>.</a:t>
            </a:r>
          </a:p>
          <a:p>
            <a:pPr marL="627063" indent="-627063" algn="l"/>
            <a:r>
              <a:rPr lang="en-US" sz="1400" dirty="0">
                <a:solidFill>
                  <a:schemeClr val="tx1"/>
                </a:solidFill>
              </a:rPr>
              <a:t>Weber, R., Aha, D. W., &amp; Becerra-Fernandez, I. (2001). Intelligent Lessons Learned Systems. Expert Systems with Applications, 20(1), 17–34</a:t>
            </a:r>
            <a:r>
              <a:rPr lang="en-US" sz="1400" dirty="0" smtClean="0">
                <a:solidFill>
                  <a:schemeClr val="tx1"/>
                </a:solidFill>
              </a:rPr>
              <a:t>.</a:t>
            </a:r>
            <a:endParaRPr lang="en-US" sz="1400" dirty="0">
              <a:solidFill>
                <a:schemeClr val="tx1"/>
              </a:solidFill>
            </a:endParaRPr>
          </a:p>
        </p:txBody>
      </p:sp>
    </p:spTree>
    <p:extLst>
      <p:ext uri="{BB962C8B-B14F-4D97-AF65-F5344CB8AC3E}">
        <p14:creationId xmlns:p14="http://schemas.microsoft.com/office/powerpoint/2010/main" val="2521645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3740590" cy="1143000"/>
          </a:xfrm>
        </p:spPr>
        <p:txBody>
          <a:bodyPr>
            <a:normAutofit fontScale="90000"/>
          </a:bodyPr>
          <a:lstStyle/>
          <a:p>
            <a:pPr algn="l"/>
            <a:r>
              <a:rPr lang="en-US" b="1" dirty="0" err="1" smtClean="0"/>
              <a:t>Atividade</a:t>
            </a:r>
            <a:r>
              <a:rPr lang="en-US" b="1" dirty="0" smtClean="0"/>
              <a:t> de aula</a:t>
            </a:r>
            <a:endParaRPr lang="en-US" b="1" dirty="0"/>
          </a:p>
        </p:txBody>
      </p:sp>
      <p:sp>
        <p:nvSpPr>
          <p:cNvPr id="3" name="Slide Number Placeholder 2"/>
          <p:cNvSpPr>
            <a:spLocks noGrp="1"/>
          </p:cNvSpPr>
          <p:nvPr>
            <p:ph type="sldNum" sz="quarter" idx="12"/>
          </p:nvPr>
        </p:nvSpPr>
        <p:spPr>
          <a:xfrm>
            <a:off x="-10510" y="0"/>
            <a:ext cx="467710" cy="304800"/>
          </a:xfrm>
          <a:prstGeom prst="rect">
            <a:avLst/>
          </a:prstGeom>
        </p:spPr>
        <p:txBody>
          <a:bodyPr/>
          <a:lstStyle/>
          <a:p>
            <a:fld id="{869DA937-7E72-415E-944F-5015736F2AC6}" type="slidenum">
              <a:rPr lang="en-US" smtClean="0"/>
              <a:t>5</a:t>
            </a:fld>
            <a:endParaRPr lang="en-US" dirty="0"/>
          </a:p>
        </p:txBody>
      </p:sp>
      <p:pic>
        <p:nvPicPr>
          <p:cNvPr id="4" name="Picture 3" descr="C:\Users\rweber\Teaching\EGC UFSC Nov 2013\10.png"/>
          <p:cNvPicPr>
            <a:picLocks noChangeAspect="1" noChangeArrowheads="1"/>
          </p:cNvPicPr>
          <p:nvPr/>
        </p:nvPicPr>
        <p:blipFill rotWithShape="1">
          <a:blip r:embed="rId2">
            <a:extLst>
              <a:ext uri="{28A0092B-C50C-407E-A947-70E740481C1C}">
                <a14:useLocalDpi xmlns:a14="http://schemas.microsoft.com/office/drawing/2010/main" val="0"/>
              </a:ext>
            </a:extLst>
          </a:blip>
          <a:srcRect t="5118" r="2551" b="26186"/>
          <a:stretch/>
        </p:blipFill>
        <p:spPr bwMode="auto">
          <a:xfrm>
            <a:off x="3276600" y="756831"/>
            <a:ext cx="5599386" cy="52629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768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229600" cy="1143000"/>
          </a:xfrm>
        </p:spPr>
        <p:txBody>
          <a:bodyPr/>
          <a:lstStyle/>
          <a:p>
            <a:pPr algn="l"/>
            <a:r>
              <a:rPr lang="en-US" b="1" dirty="0" err="1" smtClean="0"/>
              <a:t>Atividade</a:t>
            </a:r>
            <a:r>
              <a:rPr lang="en-US" b="1" dirty="0" smtClean="0"/>
              <a:t> de aula</a:t>
            </a:r>
            <a:endParaRPr lang="en-US" b="1" dirty="0"/>
          </a:p>
        </p:txBody>
      </p:sp>
      <p:sp>
        <p:nvSpPr>
          <p:cNvPr id="3" name="Slide Number Placeholder 2"/>
          <p:cNvSpPr>
            <a:spLocks noGrp="1"/>
          </p:cNvSpPr>
          <p:nvPr>
            <p:ph type="sldNum" sz="quarter" idx="12"/>
          </p:nvPr>
        </p:nvSpPr>
        <p:spPr>
          <a:xfrm>
            <a:off x="-10510" y="0"/>
            <a:ext cx="467710" cy="304800"/>
          </a:xfrm>
          <a:prstGeom prst="rect">
            <a:avLst/>
          </a:prstGeom>
        </p:spPr>
        <p:txBody>
          <a:bodyPr/>
          <a:lstStyle/>
          <a:p>
            <a:fld id="{869DA937-7E72-415E-944F-5015736F2AC6}" type="slidenum">
              <a:rPr lang="en-US" smtClean="0"/>
              <a:t>6</a:t>
            </a:fld>
            <a:endParaRPr lang="en-US" dirty="0"/>
          </a:p>
        </p:txBody>
      </p:sp>
      <p:pic>
        <p:nvPicPr>
          <p:cNvPr id="5123" name="Picture 3" descr="C:\Users\rweber\Teaching\EGC UFSC Nov 2013\10.png"/>
          <p:cNvPicPr>
            <a:picLocks noChangeAspect="1" noChangeArrowheads="1"/>
          </p:cNvPicPr>
          <p:nvPr/>
        </p:nvPicPr>
        <p:blipFill rotWithShape="1">
          <a:blip r:embed="rId2">
            <a:extLst>
              <a:ext uri="{28A0092B-C50C-407E-A947-70E740481C1C}">
                <a14:useLocalDpi xmlns:a14="http://schemas.microsoft.com/office/drawing/2010/main" val="0"/>
              </a:ext>
            </a:extLst>
          </a:blip>
          <a:srcRect l="862" t="44935" r="6430" b="3825"/>
          <a:stretch/>
        </p:blipFill>
        <p:spPr bwMode="auto">
          <a:xfrm>
            <a:off x="2667000" y="1378390"/>
            <a:ext cx="6096000" cy="44922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4865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7" y="304800"/>
            <a:ext cx="8229600" cy="1143000"/>
          </a:xfrm>
        </p:spPr>
        <p:txBody>
          <a:bodyPr/>
          <a:lstStyle/>
          <a:p>
            <a:pPr algn="l"/>
            <a:r>
              <a:rPr lang="en-US" b="1" dirty="0" err="1" smtClean="0"/>
              <a:t>Atividade</a:t>
            </a:r>
            <a:r>
              <a:rPr lang="en-US" b="1" dirty="0" smtClean="0"/>
              <a:t> de aula</a:t>
            </a:r>
            <a:endParaRPr lang="en-US" b="1" dirty="0"/>
          </a:p>
        </p:txBody>
      </p:sp>
      <p:sp>
        <p:nvSpPr>
          <p:cNvPr id="3" name="Slide Number Placeholder 2"/>
          <p:cNvSpPr>
            <a:spLocks noGrp="1"/>
          </p:cNvSpPr>
          <p:nvPr>
            <p:ph type="sldNum" sz="quarter" idx="12"/>
          </p:nvPr>
        </p:nvSpPr>
        <p:spPr>
          <a:xfrm>
            <a:off x="-10510" y="0"/>
            <a:ext cx="467710" cy="304800"/>
          </a:xfrm>
          <a:prstGeom prst="rect">
            <a:avLst/>
          </a:prstGeom>
        </p:spPr>
        <p:txBody>
          <a:bodyPr/>
          <a:lstStyle/>
          <a:p>
            <a:fld id="{869DA937-7E72-415E-944F-5015736F2AC6}" type="slidenum">
              <a:rPr lang="en-US" smtClean="0"/>
              <a:t>7</a:t>
            </a:fld>
            <a:endParaRPr lang="en-US" dirty="0"/>
          </a:p>
        </p:txBody>
      </p:sp>
      <p:pic>
        <p:nvPicPr>
          <p:cNvPr id="6146" name="Picture 2" descr="C:\Users\rweber\Teaching\EGC UFSC Nov 2013\11.png"/>
          <p:cNvPicPr>
            <a:picLocks noChangeAspect="1" noChangeArrowheads="1"/>
          </p:cNvPicPr>
          <p:nvPr/>
        </p:nvPicPr>
        <p:blipFill rotWithShape="1">
          <a:blip r:embed="rId2">
            <a:extLst>
              <a:ext uri="{28A0092B-C50C-407E-A947-70E740481C1C}">
                <a14:useLocalDpi xmlns:a14="http://schemas.microsoft.com/office/drawing/2010/main" val="0"/>
              </a:ext>
            </a:extLst>
          </a:blip>
          <a:srcRect l="5843" t="8290" r="6267" b="15668"/>
          <a:stretch/>
        </p:blipFill>
        <p:spPr bwMode="auto">
          <a:xfrm>
            <a:off x="1828800" y="1371600"/>
            <a:ext cx="7048500" cy="45736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3004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295400"/>
            <a:ext cx="8229600" cy="1143000"/>
          </a:xfrm>
        </p:spPr>
        <p:txBody>
          <a:bodyPr>
            <a:normAutofit fontScale="90000"/>
          </a:bodyPr>
          <a:lstStyle/>
          <a:p>
            <a:r>
              <a:rPr lang="en-US" b="1" dirty="0" err="1" smtClean="0"/>
              <a:t>Submeter</a:t>
            </a:r>
            <a:r>
              <a:rPr lang="en-US" b="1" dirty="0" smtClean="0"/>
              <a:t> </a:t>
            </a:r>
            <a:r>
              <a:rPr lang="en-US" b="1" dirty="0" err="1" smtClean="0"/>
              <a:t>Atividade</a:t>
            </a:r>
            <a:r>
              <a:rPr lang="en-US" b="1" dirty="0" smtClean="0"/>
              <a:t> Aula 1 no Moodle</a:t>
            </a:r>
            <a:endParaRPr lang="en-US" b="1" dirty="0"/>
          </a:p>
        </p:txBody>
      </p:sp>
    </p:spTree>
    <p:extLst>
      <p:ext uri="{BB962C8B-B14F-4D97-AF65-F5344CB8AC3E}">
        <p14:creationId xmlns:p14="http://schemas.microsoft.com/office/powerpoint/2010/main" val="16287098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2. </a:t>
            </a:r>
            <a:r>
              <a:rPr lang="en-US" dirty="0" err="1" smtClean="0"/>
              <a:t>Resumo</a:t>
            </a:r>
            <a:r>
              <a:rPr lang="en-US" dirty="0" smtClean="0"/>
              <a:t/>
            </a:r>
            <a:br>
              <a:rPr lang="en-US" dirty="0" smtClean="0"/>
            </a:br>
            <a:r>
              <a:rPr lang="en-US" dirty="0" smtClean="0"/>
              <a:t> </a:t>
            </a:r>
            <a:r>
              <a:rPr lang="en-US" dirty="0" err="1" smtClean="0"/>
              <a:t>GestÃo</a:t>
            </a:r>
            <a:r>
              <a:rPr lang="en-US" dirty="0" smtClean="0"/>
              <a:t> </a:t>
            </a:r>
            <a:r>
              <a:rPr lang="en-US" dirty="0"/>
              <a:t>do </a:t>
            </a:r>
            <a:r>
              <a:rPr lang="en-US" dirty="0" err="1" smtClean="0"/>
              <a:t>Conhecimento</a:t>
            </a:r>
            <a:r>
              <a:rPr lang="en-US" dirty="0" smtClean="0"/>
              <a:t>, CBR</a:t>
            </a:r>
            <a:endParaRPr lang="en-US" dirty="0"/>
          </a:p>
        </p:txBody>
      </p:sp>
    </p:spTree>
    <p:extLst>
      <p:ext uri="{BB962C8B-B14F-4D97-AF65-F5344CB8AC3E}">
        <p14:creationId xmlns:p14="http://schemas.microsoft.com/office/powerpoint/2010/main" val="143360466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2.2|2.4|1.2|1|1.2|0.7"/>
</p:tagLst>
</file>

<file path=ppt/theme/theme1.xml><?xml version="1.0" encoding="utf-8"?>
<a:theme xmlns:a="http://schemas.openxmlformats.org/drawingml/2006/main" name="2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3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4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5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6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7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8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9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0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1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2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3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4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5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6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7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8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29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30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31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32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33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34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35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36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37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38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39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40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0.xml><?xml version="1.0" encoding="utf-8"?>
<a:theme xmlns:a="http://schemas.openxmlformats.org/drawingml/2006/main" name="41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42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2.xml><?xml version="1.0" encoding="utf-8"?>
<a:theme xmlns:a="http://schemas.openxmlformats.org/drawingml/2006/main" name="44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3.xml><?xml version="1.0" encoding="utf-8"?>
<a:theme xmlns:a="http://schemas.openxmlformats.org/drawingml/2006/main" name="46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4.xml><?xml version="1.0" encoding="utf-8"?>
<a:theme xmlns:a="http://schemas.openxmlformats.org/drawingml/2006/main" name="47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5.xml><?xml version="1.0" encoding="utf-8"?>
<a:theme xmlns:a="http://schemas.openxmlformats.org/drawingml/2006/main" name="48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6.xml><?xml version="1.0" encoding="utf-8"?>
<a:theme xmlns:a="http://schemas.openxmlformats.org/drawingml/2006/main" name="49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7.xml><?xml version="1.0" encoding="utf-8"?>
<a:theme xmlns:a="http://schemas.openxmlformats.org/drawingml/2006/main" name="50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8.xml><?xml version="1.0" encoding="utf-8"?>
<a:theme xmlns:a="http://schemas.openxmlformats.org/drawingml/2006/main" name="45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9.xml><?xml version="1.0" encoding="utf-8"?>
<a:theme xmlns:a="http://schemas.openxmlformats.org/drawingml/2006/main" name="51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0.xml><?xml version="1.0" encoding="utf-8"?>
<a:theme xmlns:a="http://schemas.openxmlformats.org/drawingml/2006/main" name="52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1.xml><?xml version="1.0" encoding="utf-8"?>
<a:theme xmlns:a="http://schemas.openxmlformats.org/drawingml/2006/main" name="53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2.xml><?xml version="1.0" encoding="utf-8"?>
<a:theme xmlns:a="http://schemas.openxmlformats.org/drawingml/2006/main" name="54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3.xml><?xml version="1.0" encoding="utf-8"?>
<a:theme xmlns:a="http://schemas.openxmlformats.org/drawingml/2006/main" name="55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4.xml><?xml version="1.0" encoding="utf-8"?>
<a:theme xmlns:a="http://schemas.openxmlformats.org/drawingml/2006/main" name="56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5.xml><?xml version="1.0" encoding="utf-8"?>
<a:theme xmlns:a="http://schemas.openxmlformats.org/drawingml/2006/main" name="57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6.xml><?xml version="1.0" encoding="utf-8"?>
<a:theme xmlns:a="http://schemas.openxmlformats.org/drawingml/2006/main" name="58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7.xml><?xml version="1.0" encoding="utf-8"?>
<a:theme xmlns:a="http://schemas.openxmlformats.org/drawingml/2006/main" name="59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8.xml><?xml version="1.0" encoding="utf-8"?>
<a:theme xmlns:a="http://schemas.openxmlformats.org/drawingml/2006/main" name="60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9.xml><?xml version="1.0" encoding="utf-8"?>
<a:theme xmlns:a="http://schemas.openxmlformats.org/drawingml/2006/main" name="61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0.xml><?xml version="1.0" encoding="utf-8"?>
<a:theme xmlns:a="http://schemas.openxmlformats.org/drawingml/2006/main" name="62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1.xml><?xml version="1.0" encoding="utf-8"?>
<a:theme xmlns:a="http://schemas.openxmlformats.org/drawingml/2006/main" name="63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2.xml><?xml version="1.0" encoding="utf-8"?>
<a:theme xmlns:a="http://schemas.openxmlformats.org/drawingml/2006/main" name="64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3.xml><?xml version="1.0" encoding="utf-8"?>
<a:theme xmlns:a="http://schemas.openxmlformats.org/drawingml/2006/main" name="65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4.xml><?xml version="1.0" encoding="utf-8"?>
<a:theme xmlns:a="http://schemas.openxmlformats.org/drawingml/2006/main" name="66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5.xml><?xml version="1.0" encoding="utf-8"?>
<a:theme xmlns:a="http://schemas.openxmlformats.org/drawingml/2006/main" name="67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6.xml><?xml version="1.0" encoding="utf-8"?>
<a:theme xmlns:a="http://schemas.openxmlformats.org/drawingml/2006/main" name="68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7.xml><?xml version="1.0" encoding="utf-8"?>
<a:theme xmlns:a="http://schemas.openxmlformats.org/drawingml/2006/main" name="43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8.xml><?xml version="1.0" encoding="utf-8"?>
<a:theme xmlns:a="http://schemas.openxmlformats.org/drawingml/2006/main" name="69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Aula-1</Template>
  <TotalTime>8463</TotalTime>
  <Words>1883</Words>
  <Application>Microsoft Office PowerPoint</Application>
  <PresentationFormat>Apresentação na tela (4:3)</PresentationFormat>
  <Paragraphs>196</Paragraphs>
  <Slides>41</Slides>
  <Notes>0</Notes>
  <HiddenSlides>0</HiddenSlides>
  <MMClips>0</MMClips>
  <ScaleCrop>false</ScaleCrop>
  <HeadingPairs>
    <vt:vector size="4" baseType="variant">
      <vt:variant>
        <vt:lpstr>Tema</vt:lpstr>
      </vt:variant>
      <vt:variant>
        <vt:i4>68</vt:i4>
      </vt:variant>
      <vt:variant>
        <vt:lpstr>Títulos de slides</vt:lpstr>
      </vt:variant>
      <vt:variant>
        <vt:i4>41</vt:i4>
      </vt:variant>
    </vt:vector>
  </HeadingPairs>
  <TitlesOfParts>
    <vt:vector size="109" baseType="lpstr">
      <vt:lpstr>2_Tema do Office</vt:lpstr>
      <vt:lpstr>3_Tema do Office</vt:lpstr>
      <vt:lpstr>4_Tema do Office</vt:lpstr>
      <vt:lpstr>5_Tema do Office</vt:lpstr>
      <vt:lpstr>6_Tema do Office</vt:lpstr>
      <vt:lpstr>7_Tema do Office</vt:lpstr>
      <vt:lpstr>8_Tema do Office</vt:lpstr>
      <vt:lpstr>9_Tema do Office</vt:lpstr>
      <vt:lpstr>10_Tema do Office</vt:lpstr>
      <vt:lpstr>11_Tema do Office</vt:lpstr>
      <vt:lpstr>12_Tema do Office</vt:lpstr>
      <vt:lpstr>13_Tema do Office</vt:lpstr>
      <vt:lpstr>14_Tema do Office</vt:lpstr>
      <vt:lpstr>15_Tema do Office</vt:lpstr>
      <vt:lpstr>16_Tema do Office</vt:lpstr>
      <vt:lpstr>17_Tema do Office</vt:lpstr>
      <vt:lpstr>18_Tema do Office</vt:lpstr>
      <vt:lpstr>19_Tema do Office</vt:lpstr>
      <vt:lpstr>20_Tema do Office</vt:lpstr>
      <vt:lpstr>21_Tema do Office</vt:lpstr>
      <vt:lpstr>22_Tema do Office</vt:lpstr>
      <vt:lpstr>23_Tema do Office</vt:lpstr>
      <vt:lpstr>24_Tema do Office</vt:lpstr>
      <vt:lpstr>25_Tema do Office</vt:lpstr>
      <vt:lpstr>26_Tema do Office</vt:lpstr>
      <vt:lpstr>27_Tema do Office</vt:lpstr>
      <vt:lpstr>28_Tema do Office</vt:lpstr>
      <vt:lpstr>29_Tema do Office</vt:lpstr>
      <vt:lpstr>30_Tema do Office</vt:lpstr>
      <vt:lpstr>31_Tema do Office</vt:lpstr>
      <vt:lpstr>32_Tema do Office</vt:lpstr>
      <vt:lpstr>33_Tema do Office</vt:lpstr>
      <vt:lpstr>34_Tema do Office</vt:lpstr>
      <vt:lpstr>35_Tema do Office</vt:lpstr>
      <vt:lpstr>36_Tema do Office</vt:lpstr>
      <vt:lpstr>37_Tema do Office</vt:lpstr>
      <vt:lpstr>38_Tema do Office</vt:lpstr>
      <vt:lpstr>39_Tema do Office</vt:lpstr>
      <vt:lpstr>40_Tema do Office</vt:lpstr>
      <vt:lpstr>41_Tema do Office</vt:lpstr>
      <vt:lpstr>42_Tema do Office</vt:lpstr>
      <vt:lpstr>44_Tema do Office</vt:lpstr>
      <vt:lpstr>46_Tema do Office</vt:lpstr>
      <vt:lpstr>47_Tema do Office</vt:lpstr>
      <vt:lpstr>48_Tema do Office</vt:lpstr>
      <vt:lpstr>49_Tema do Office</vt:lpstr>
      <vt:lpstr>50_Tema do Office</vt:lpstr>
      <vt:lpstr>45_Tema do Office</vt:lpstr>
      <vt:lpstr>51_Tema do Office</vt:lpstr>
      <vt:lpstr>52_Tema do Office</vt:lpstr>
      <vt:lpstr>53_Tema do Office</vt:lpstr>
      <vt:lpstr>54_Tema do Office</vt:lpstr>
      <vt:lpstr>55_Tema do Office</vt:lpstr>
      <vt:lpstr>56_Tema do Office</vt:lpstr>
      <vt:lpstr>57_Tema do Office</vt:lpstr>
      <vt:lpstr>58_Tema do Office</vt:lpstr>
      <vt:lpstr>59_Tema do Office</vt:lpstr>
      <vt:lpstr>60_Tema do Office</vt:lpstr>
      <vt:lpstr>61_Tema do Office</vt:lpstr>
      <vt:lpstr>62_Tema do Office</vt:lpstr>
      <vt:lpstr>63_Tema do Office</vt:lpstr>
      <vt:lpstr>64_Tema do Office</vt:lpstr>
      <vt:lpstr>65_Tema do Office</vt:lpstr>
      <vt:lpstr>66_Tema do Office</vt:lpstr>
      <vt:lpstr>67_Tema do Office</vt:lpstr>
      <vt:lpstr>68_Tema do Office</vt:lpstr>
      <vt:lpstr>43_Tema do Office</vt:lpstr>
      <vt:lpstr>69_Tema do Office</vt:lpstr>
      <vt:lpstr>Dia 2 Difusão do Conhecimento Científico</vt:lpstr>
      <vt:lpstr>Esperado para hoje</vt:lpstr>
      <vt:lpstr>Dia 2. Difusão Conteúdos</vt:lpstr>
      <vt:lpstr>1. Trabalho Dia 1</vt:lpstr>
      <vt:lpstr>Atividade de aula</vt:lpstr>
      <vt:lpstr>Atividade de aula</vt:lpstr>
      <vt:lpstr>Atividade de aula</vt:lpstr>
      <vt:lpstr>Submeter Atividade Aula 1 no Moodle</vt:lpstr>
      <vt:lpstr>2. Resumo  GestÃo do Conhecimento, CBR</vt:lpstr>
      <vt:lpstr>Gestão do Conhecimento  Richter &amp; Weber (2013)</vt:lpstr>
      <vt:lpstr>Quando há Problemas com Gestão do Conhecimento  Richter &amp; Weber (2013) </vt:lpstr>
      <vt:lpstr>Quando há Problemas com Gestão do Conhecimento Richter &amp; Weber (2013)</vt:lpstr>
      <vt:lpstr>Como avaliar Gestão do Conhecimento? Richter &amp; Weber (2013)</vt:lpstr>
      <vt:lpstr>Por que CBR para Gestão do Conhecimento?  Richter &amp; Weber (2013)</vt:lpstr>
      <vt:lpstr>3. colaboraÇÃo, transparÊncia</vt:lpstr>
      <vt:lpstr>Transparência e oportunidade são elementos-chave para colaboração e compartilhamento. </vt:lpstr>
      <vt:lpstr>Transparência</vt:lpstr>
      <vt:lpstr>Listar candidatos para colaboração em ordem de preferência </vt:lpstr>
      <vt:lpstr>4. Fatores impeditivos do compartilhamento do conhecimento   </vt:lpstr>
      <vt:lpstr>Fatores que Impedem Compartilhamento do Conhecimento</vt:lpstr>
      <vt:lpstr>Fatores que Impedem Compartilhamento do Conhecimento</vt:lpstr>
      <vt:lpstr>Fatores que Impedem Compartilhamento do Conhecimento</vt:lpstr>
      <vt:lpstr>Fatores que Impedem Compartilhamento do Conhecimento</vt:lpstr>
      <vt:lpstr>Fatores que Impedem Compartilhamento do Conhecimento</vt:lpstr>
      <vt:lpstr>Fatores que Impedem Compartilhamento do Conhecimento</vt:lpstr>
      <vt:lpstr>Fatores que Impedem Compartilhamento do Conhecimento</vt:lpstr>
      <vt:lpstr>Aspectos Humanos</vt:lpstr>
      <vt:lpstr>Break?</vt:lpstr>
      <vt:lpstr>5. Exercicio de aula</vt:lpstr>
      <vt:lpstr>Atividade aula Dia 2</vt:lpstr>
      <vt:lpstr>6. Conhecimento cientÍfico natural X social  </vt:lpstr>
      <vt:lpstr>Características do Conhecimento  na sua geração</vt:lpstr>
      <vt:lpstr>Características Produtivas  (van der Walt 2006)</vt:lpstr>
      <vt:lpstr>7. Proposta de Formato para RepresentaÇÃo</vt:lpstr>
      <vt:lpstr>Weber, Gunawardena &amp; Abraham (2008)</vt:lpstr>
      <vt:lpstr>Apresentação do PowerPoint</vt:lpstr>
      <vt:lpstr>Apresentação do PowerPoint</vt:lpstr>
      <vt:lpstr>Oportunidade de compartilhamento</vt:lpstr>
      <vt:lpstr> </vt:lpstr>
      <vt:lpstr>Para Dia 3</vt:lpstr>
      <vt:lpstr>Dia 2 Bibliografia</vt:lpstr>
    </vt:vector>
  </TitlesOfParts>
  <Company>Drexel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Rosina Weber</dc:creator>
  <cp:lastModifiedBy>pacheco</cp:lastModifiedBy>
  <cp:revision>247</cp:revision>
  <dcterms:created xsi:type="dcterms:W3CDTF">2013-10-30T02:55:20Z</dcterms:created>
  <dcterms:modified xsi:type="dcterms:W3CDTF">2013-11-22T12:43:00Z</dcterms:modified>
</cp:coreProperties>
</file>