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CDB1-763E-4266-B32D-E8D74E2F25A4}" type="datetimeFigureOut">
              <a:rPr lang="pt-BR" smtClean="0"/>
              <a:t>24/03/2014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79DE1-D01F-4D20-BF11-9476F90DEB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855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CDB1-763E-4266-B32D-E8D74E2F25A4}" type="datetimeFigureOut">
              <a:rPr lang="pt-BR" smtClean="0"/>
              <a:t>24/03/2014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79DE1-D01F-4D20-BF11-9476F90DEB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313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CDB1-763E-4266-B32D-E8D74E2F25A4}" type="datetimeFigureOut">
              <a:rPr lang="pt-BR" smtClean="0"/>
              <a:t>24/03/2014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79DE1-D01F-4D20-BF11-9476F90DEB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246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CDB1-763E-4266-B32D-E8D74E2F25A4}" type="datetimeFigureOut">
              <a:rPr lang="pt-BR" smtClean="0"/>
              <a:t>24/03/2014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79DE1-D01F-4D20-BF11-9476F90DEB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952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CDB1-763E-4266-B32D-E8D74E2F25A4}" type="datetimeFigureOut">
              <a:rPr lang="pt-BR" smtClean="0"/>
              <a:t>24/03/2014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79DE1-D01F-4D20-BF11-9476F90DEB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4363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CDB1-763E-4266-B32D-E8D74E2F25A4}" type="datetimeFigureOut">
              <a:rPr lang="pt-BR" smtClean="0"/>
              <a:t>24/03/2014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79DE1-D01F-4D20-BF11-9476F90DEB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070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CDB1-763E-4266-B32D-E8D74E2F25A4}" type="datetimeFigureOut">
              <a:rPr lang="pt-BR" smtClean="0"/>
              <a:t>24/03/2014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79DE1-D01F-4D20-BF11-9476F90DEB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948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CDB1-763E-4266-B32D-E8D74E2F25A4}" type="datetimeFigureOut">
              <a:rPr lang="pt-BR" smtClean="0"/>
              <a:t>24/03/2014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79DE1-D01F-4D20-BF11-9476F90DEB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43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CDB1-763E-4266-B32D-E8D74E2F25A4}" type="datetimeFigureOut">
              <a:rPr lang="pt-BR" smtClean="0"/>
              <a:t>24/03/2014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79DE1-D01F-4D20-BF11-9476F90DEB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624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CDB1-763E-4266-B32D-E8D74E2F25A4}" type="datetimeFigureOut">
              <a:rPr lang="pt-BR" smtClean="0"/>
              <a:t>24/03/2014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79DE1-D01F-4D20-BF11-9476F90DEB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1347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CDB1-763E-4266-B32D-E8D74E2F25A4}" type="datetimeFigureOut">
              <a:rPr lang="pt-BR" smtClean="0"/>
              <a:t>24/03/2014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79DE1-D01F-4D20-BF11-9476F90DEB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805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CCDB1-763E-4266-B32D-E8D74E2F25A4}" type="datetimeFigureOut">
              <a:rPr lang="pt-BR" smtClean="0"/>
              <a:t>24/03/2014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79DE1-D01F-4D20-BF11-9476F90DEB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456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zowchow.com/files/2012/10/gmail-logo.jpg" TargetMode="External"/><Relationship Id="rId7" Type="http://schemas.openxmlformats.org/officeDocument/2006/relationships/hyperlink" Target="http://www.shareasale.com/images/picmonkey_logo.jpg" TargetMode="External"/><Relationship Id="rId2" Type="http://schemas.openxmlformats.org/officeDocument/2006/relationships/hyperlink" Target="https://www.facebook.com/images/fb_icon_325x325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eeknewscentral.com/wp-content/uploads/2012/10/youtube-logo.png" TargetMode="External"/><Relationship Id="rId5" Type="http://schemas.openxmlformats.org/officeDocument/2006/relationships/hyperlink" Target="http://1.bp.blogspot.com/-QV5GovFqPg8/Ta9ZK0EMOII/AAAAAAAAAgw/ALyZfgUDYXI/s1600/omelete_logo.jpg" TargetMode="External"/><Relationship Id="rId4" Type="http://schemas.openxmlformats.org/officeDocument/2006/relationships/hyperlink" Target="http://upload.wikimedia.org/wikipedia/commons/2/27/Moodle-logo-larg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latin typeface="Kristen ITC" panose="03050502040202030202" pitchFamily="66" charset="0"/>
              </a:rPr>
              <a:t>Apresentação</a:t>
            </a:r>
            <a:endParaRPr lang="pt-BR" dirty="0">
              <a:latin typeface="Kristen ITC" panose="03050502040202030202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latin typeface="Kristen ITC" panose="03050502040202030202" pitchFamily="66" charset="0"/>
              </a:rPr>
              <a:t>Aluna : Rafhaela Cordeiro Campodonio Eloy</a:t>
            </a:r>
          </a:p>
          <a:p>
            <a:r>
              <a:rPr lang="pt-BR" dirty="0" smtClean="0">
                <a:latin typeface="Kristen ITC" panose="03050502040202030202" pitchFamily="66" charset="0"/>
              </a:rPr>
              <a:t>Disciplina: Comunicação e Educação</a:t>
            </a:r>
          </a:p>
          <a:p>
            <a:r>
              <a:rPr lang="pt-BR" dirty="0" smtClean="0">
                <a:latin typeface="Kristen ITC" panose="03050502040202030202" pitchFamily="66" charset="0"/>
              </a:rPr>
              <a:t>Prof.ª Dulce Márcia Cruz</a:t>
            </a:r>
            <a:endParaRPr lang="pt-BR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15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8" y="2668838"/>
            <a:ext cx="2815297" cy="4189162"/>
          </a:xfrm>
          <a:prstGeom prst="rect">
            <a:avLst/>
          </a:prstGeom>
        </p:spPr>
      </p:pic>
      <p:sp>
        <p:nvSpPr>
          <p:cNvPr id="5" name="Texto explicativo em elipse 4"/>
          <p:cNvSpPr/>
          <p:nvPr/>
        </p:nvSpPr>
        <p:spPr>
          <a:xfrm>
            <a:off x="3129566" y="180304"/>
            <a:ext cx="7675808" cy="4069724"/>
          </a:xfrm>
          <a:prstGeom prst="wedgeEllipseCallout">
            <a:avLst>
              <a:gd name="adj1" fmla="val -52880"/>
              <a:gd name="adj2" fmla="val 46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49273" y="336071"/>
            <a:ext cx="4829577" cy="391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dirty="0" smtClean="0">
                <a:latin typeface="Kristen ITC" panose="03050502040202030202" pitchFamily="66" charset="0"/>
              </a:rPr>
              <a:t>Olá! Me chamo Rafhaela, sou estudante de Pedagogia. E hoje vou falar sobres as mídias que mais utilizo no meu dia-a-dia!</a:t>
            </a:r>
            <a:endParaRPr lang="pt-BR" sz="28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31065" y="270456"/>
            <a:ext cx="379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Kristen ITC" panose="03050502040202030202" pitchFamily="66" charset="0"/>
              </a:rPr>
              <a:t>Ah, o computador.....</a:t>
            </a:r>
            <a:endParaRPr lang="pt-BR" dirty="0">
              <a:latin typeface="Kristen ITC" panose="03050502040202030202" pitchFamily="66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93" y="639788"/>
            <a:ext cx="5180677" cy="534473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31065" y="1661375"/>
            <a:ext cx="4932608" cy="3267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Digamos que eu tenho uma relação muito séria com um meu computador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(uma forma mais educada de não dizer vício)....</a:t>
            </a:r>
            <a:endParaRPr lang="pt-BR" sz="2800"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75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49134">
            <a:off x="7725324" y="5115981"/>
            <a:ext cx="3028950" cy="1514475"/>
          </a:xfrm>
          <a:prstGeom prst="rect">
            <a:avLst/>
          </a:prstGeom>
        </p:spPr>
      </p:pic>
      <p:pic>
        <p:nvPicPr>
          <p:cNvPr id="1026" name="Picture 2" descr="http://zowchow.com/files/2012/10/gmail-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6" b="26873"/>
          <a:stretch/>
        </p:blipFill>
        <p:spPr bwMode="auto">
          <a:xfrm rot="1053061">
            <a:off x="118485" y="3051334"/>
            <a:ext cx="2006624" cy="118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54546" y="244699"/>
            <a:ext cx="515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Kristen ITC" panose="03050502040202030202" pitchFamily="66" charset="0"/>
              </a:rPr>
              <a:t>No computador, acesso a muitas mídias....</a:t>
            </a:r>
            <a:endParaRPr lang="pt-BR" dirty="0">
              <a:latin typeface="Kristen ITC" panose="03050502040202030202" pitchFamily="66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887" y="880483"/>
            <a:ext cx="4370499" cy="58273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424" y="1404668"/>
            <a:ext cx="1209743" cy="120974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6"/>
          <a:srcRect l="-84" t="2015" r="84" b="-2015"/>
          <a:stretch/>
        </p:blipFill>
        <p:spPr>
          <a:xfrm rot="10344925" flipH="1" flipV="1">
            <a:off x="310386" y="5651477"/>
            <a:ext cx="2035628" cy="63350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126857">
            <a:off x="7447722" y="833634"/>
            <a:ext cx="2030382" cy="1435543"/>
          </a:xfrm>
          <a:prstGeom prst="rect">
            <a:avLst/>
          </a:prstGeom>
        </p:spPr>
      </p:pic>
      <p:pic>
        <p:nvPicPr>
          <p:cNvPr id="1028" name="Picture 4" descr="http://1.bp.blogspot.com/-QV5GovFqPg8/Ta9ZK0EMOII/AAAAAAAAAgw/ALyZfgUDYXI/s1600/omelete_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1485">
            <a:off x="9804152" y="1052266"/>
            <a:ext cx="1719037" cy="70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hareasale.com/images/picmonkey_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516" y="284164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758167" y="1551405"/>
            <a:ext cx="175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Kristen ITC" panose="03050502040202030202" pitchFamily="66" charset="0"/>
              </a:rPr>
              <a:t>Um mal necessário...</a:t>
            </a:r>
            <a:endParaRPr lang="pt-BR" dirty="0">
              <a:latin typeface="Kristen ITC" panose="03050502040202030202" pitchFamily="6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893194" y="3515932"/>
            <a:ext cx="1249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E-mails...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378918" y="5519907"/>
            <a:ext cx="1183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Aulas a um clique...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8601781" y="1874570"/>
            <a:ext cx="1276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vídeos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0135673" y="2009539"/>
            <a:ext cx="1957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Entretenimento e cultura pop...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9518516" y="4746649"/>
            <a:ext cx="2574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Editor de imagens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9633889" y="5963097"/>
            <a:ext cx="167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Amigo pra que te quero...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722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CaixaDeTexto 4"/>
          <p:cNvSpPr txBox="1"/>
          <p:nvPr/>
        </p:nvSpPr>
        <p:spPr>
          <a:xfrm>
            <a:off x="425003" y="334851"/>
            <a:ext cx="65811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Kristen ITC" panose="03050502040202030202" pitchFamily="66" charset="0"/>
              </a:rPr>
              <a:t>Porém existem três sites que eu utilizo com muita frequência, e vou falar um pouco sobre eles :</a:t>
            </a:r>
            <a:endParaRPr lang="pt-BR" sz="2800" dirty="0">
              <a:latin typeface="Kristen ITC" panose="03050502040202030202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370491" y="2121034"/>
            <a:ext cx="37863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Kristen ITC" panose="03050502040202030202" pitchFamily="66" charset="0"/>
              </a:rPr>
              <a:t>Nyah</a:t>
            </a:r>
            <a:r>
              <a:rPr lang="pt-BR" sz="2800" dirty="0" smtClean="0">
                <a:latin typeface="Kristen ITC" panose="03050502040202030202" pitchFamily="66" charset="0"/>
              </a:rPr>
              <a:t> </a:t>
            </a:r>
            <a:r>
              <a:rPr lang="pt-BR" sz="2800" dirty="0" smtClean="0">
                <a:latin typeface="Kristen ITC" panose="03050502040202030202" pitchFamily="66" charset="0"/>
              </a:rPr>
              <a:t>Fanfiction</a:t>
            </a:r>
            <a:endParaRPr lang="pt-BR" sz="2800" dirty="0" smtClean="0">
              <a:latin typeface="Kristen ITC" panose="03050502040202030202" pitchFamily="66" charset="0"/>
            </a:endParaRPr>
          </a:p>
          <a:p>
            <a:endParaRPr lang="pt-BR" sz="2800" dirty="0" smtClean="0">
              <a:latin typeface="Kristen ITC" panose="03050502040202030202" pitchFamily="66" charset="0"/>
            </a:endParaRPr>
          </a:p>
          <a:p>
            <a:endParaRPr lang="pt-BR" sz="2800" dirty="0">
              <a:latin typeface="Kristen ITC" panose="03050502040202030202" pitchFamily="66" charset="0"/>
            </a:endParaRPr>
          </a:p>
          <a:p>
            <a:endParaRPr lang="pt-BR" sz="2800" dirty="0">
              <a:latin typeface="Kristen ITC" panose="03050502040202030202" pitchFamily="66" charset="0"/>
            </a:endParaRPr>
          </a:p>
          <a:p>
            <a:r>
              <a:rPr lang="pt-BR" sz="2800" dirty="0" smtClean="0">
                <a:latin typeface="Kristen ITC" panose="03050502040202030202" pitchFamily="66" charset="0"/>
              </a:rPr>
              <a:t>	</a:t>
            </a:r>
            <a:r>
              <a:rPr lang="pt-BR" sz="2800" dirty="0" smtClean="0">
                <a:latin typeface="Kristen ITC" panose="03050502040202030202" pitchFamily="66" charset="0"/>
              </a:rPr>
              <a:t>Deviantart</a:t>
            </a:r>
            <a:endParaRPr lang="pt-BR" sz="2800" dirty="0" smtClean="0">
              <a:latin typeface="Kristen ITC" panose="03050502040202030202" pitchFamily="66" charset="0"/>
            </a:endParaRPr>
          </a:p>
          <a:p>
            <a:endParaRPr lang="pt-BR" sz="2800" dirty="0" smtClean="0">
              <a:latin typeface="Kristen ITC" panose="03050502040202030202" pitchFamily="66" charset="0"/>
            </a:endParaRPr>
          </a:p>
          <a:p>
            <a:endParaRPr lang="pt-BR" sz="2800" dirty="0">
              <a:latin typeface="Kristen ITC" panose="03050502040202030202" pitchFamily="66" charset="0"/>
            </a:endParaRPr>
          </a:p>
          <a:p>
            <a:endParaRPr lang="pt-BR" sz="2800" dirty="0" smtClean="0">
              <a:latin typeface="Kristen ITC" panose="03050502040202030202" pitchFamily="66" charset="0"/>
            </a:endParaRPr>
          </a:p>
          <a:p>
            <a:endParaRPr lang="pt-BR" sz="2800" dirty="0">
              <a:latin typeface="Kristen ITC" panose="03050502040202030202" pitchFamily="66" charset="0"/>
            </a:endParaRPr>
          </a:p>
          <a:p>
            <a:r>
              <a:rPr lang="pt-BR" sz="2800" dirty="0" smtClean="0">
                <a:latin typeface="Kristen ITC" panose="03050502040202030202" pitchFamily="66" charset="0"/>
              </a:rPr>
              <a:t>		</a:t>
            </a:r>
            <a:r>
              <a:rPr lang="pt-BR" sz="2800" dirty="0" smtClean="0">
                <a:latin typeface="Kristen ITC" panose="03050502040202030202" pitchFamily="66" charset="0"/>
              </a:rPr>
              <a:t>Tumbrl</a:t>
            </a:r>
            <a:endParaRPr lang="pt-BR" sz="28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01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" y="0"/>
            <a:ext cx="1183568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708338" y="605307"/>
            <a:ext cx="499700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Kristen ITC" panose="03050502040202030202" pitchFamily="66" charset="0"/>
              </a:rPr>
              <a:t>Nyah</a:t>
            </a:r>
            <a:r>
              <a:rPr lang="pt-BR" dirty="0" smtClean="0">
                <a:latin typeface="Kristen ITC" panose="03050502040202030202" pitchFamily="66" charset="0"/>
              </a:rPr>
              <a:t> </a:t>
            </a:r>
            <a:r>
              <a:rPr lang="pt-BR" dirty="0" smtClean="0">
                <a:latin typeface="Kristen ITC" panose="03050502040202030202" pitchFamily="66" charset="0"/>
              </a:rPr>
              <a:t>Fanfiction</a:t>
            </a:r>
            <a:r>
              <a:rPr lang="pt-BR" dirty="0" smtClean="0">
                <a:latin typeface="Kristen ITC" panose="03050502040202030202" pitchFamily="66" charset="0"/>
              </a:rPr>
              <a:t> – é um site de </a:t>
            </a:r>
            <a:r>
              <a:rPr lang="pt-BR" dirty="0" smtClean="0">
                <a:latin typeface="Kristen ITC" panose="03050502040202030202" pitchFamily="66" charset="0"/>
              </a:rPr>
              <a:t>fanfics</a:t>
            </a:r>
            <a:r>
              <a:rPr lang="pt-BR" dirty="0" smtClean="0">
                <a:latin typeface="Kristen ITC" panose="03050502040202030202" pitchFamily="66" charset="0"/>
              </a:rPr>
              <a:t>. </a:t>
            </a:r>
            <a:r>
              <a:rPr lang="pt-BR" dirty="0" smtClean="0">
                <a:latin typeface="Kristen ITC" panose="03050502040202030202" pitchFamily="66" charset="0"/>
              </a:rPr>
              <a:t>Fanfic</a:t>
            </a:r>
            <a:r>
              <a:rPr lang="pt-BR" dirty="0" smtClean="0">
                <a:latin typeface="Kristen ITC" panose="03050502040202030202" pitchFamily="66" charset="0"/>
              </a:rPr>
              <a:t> é a abreviação da palavra inglesa </a:t>
            </a:r>
            <a:r>
              <a:rPr lang="pt-BR" dirty="0" smtClean="0">
                <a:latin typeface="Kristen ITC" panose="03050502040202030202" pitchFamily="66" charset="0"/>
              </a:rPr>
              <a:t>fanfiction</a:t>
            </a:r>
            <a:r>
              <a:rPr lang="pt-BR" dirty="0" smtClean="0">
                <a:latin typeface="Kristen ITC" panose="03050502040202030202" pitchFamily="66" charset="0"/>
              </a:rPr>
              <a:t> que significa “ficção para fãs”, ou seja, no site são publicadas histórias baseadas em filmes, bandas, séries e livros, o legal é que as pessoas leem as histórias uns dos outros, conhecem outros escritores e usam e abusam da imaginação...</a:t>
            </a:r>
          </a:p>
          <a:p>
            <a:endParaRPr lang="pt-BR" dirty="0">
              <a:latin typeface="Kristen ITC" panose="03050502040202030202" pitchFamily="66" charset="0"/>
            </a:endParaRPr>
          </a:p>
          <a:p>
            <a:r>
              <a:rPr lang="pt-BR" dirty="0" smtClean="0">
                <a:latin typeface="Kristen ITC" panose="03050502040202030202" pitchFamily="66" charset="0"/>
              </a:rPr>
              <a:t>Deviantart</a:t>
            </a:r>
            <a:r>
              <a:rPr lang="pt-BR" dirty="0" smtClean="0">
                <a:latin typeface="Kristen ITC" panose="03050502040202030202" pitchFamily="66" charset="0"/>
              </a:rPr>
              <a:t> – é um site voltado para desenhistas, pintores e fotógrafos, é ótimo para divulgar obras de arte de todo tipo, tem desde de profissionais a amadores...</a:t>
            </a:r>
          </a:p>
          <a:p>
            <a:endParaRPr lang="pt-BR" dirty="0">
              <a:latin typeface="Kristen ITC" panose="03050502040202030202" pitchFamily="66" charset="0"/>
            </a:endParaRPr>
          </a:p>
          <a:p>
            <a:r>
              <a:rPr lang="pt-BR" dirty="0" smtClean="0">
                <a:latin typeface="Kristen ITC" panose="03050502040202030202" pitchFamily="66" charset="0"/>
              </a:rPr>
              <a:t>Tumbrl</a:t>
            </a:r>
            <a:r>
              <a:rPr lang="pt-BR" dirty="0">
                <a:latin typeface="Kristen ITC" panose="03050502040202030202" pitchFamily="66" charset="0"/>
              </a:rPr>
              <a:t> </a:t>
            </a:r>
            <a:r>
              <a:rPr lang="pt-BR" dirty="0" smtClean="0">
                <a:latin typeface="Kristen ITC" panose="03050502040202030202" pitchFamily="66" charset="0"/>
              </a:rPr>
              <a:t>– é uma espécie de blog que funciona de forma bem dinâmica, podendo por fotos, músicas, vídeos e textos...</a:t>
            </a:r>
            <a:endParaRPr lang="pt-BR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9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55" y="0"/>
            <a:ext cx="509864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6761408" y="940158"/>
            <a:ext cx="45848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Kristen ITC" panose="03050502040202030202" pitchFamily="66" charset="0"/>
              </a:rPr>
              <a:t>Celular? Bem não uso muito, tenho mais por necessidade, mas curto muito ouvir música nele...</a:t>
            </a:r>
          </a:p>
          <a:p>
            <a:endParaRPr lang="pt-BR" sz="2400" dirty="0">
              <a:latin typeface="Kristen ITC" panose="03050502040202030202" pitchFamily="66" charset="0"/>
            </a:endParaRPr>
          </a:p>
          <a:p>
            <a:r>
              <a:rPr lang="pt-BR" sz="2400" dirty="0" smtClean="0">
                <a:latin typeface="Kristen ITC" panose="03050502040202030202" pitchFamily="66" charset="0"/>
              </a:rPr>
              <a:t>Aprecio a leitura, gosto de livros de fantasia e ficção...</a:t>
            </a:r>
          </a:p>
          <a:p>
            <a:endParaRPr lang="pt-BR" sz="2400" dirty="0">
              <a:latin typeface="Kristen ITC" panose="03050502040202030202" pitchFamily="66" charset="0"/>
            </a:endParaRPr>
          </a:p>
          <a:p>
            <a:r>
              <a:rPr lang="pt-BR" sz="2400" dirty="0" smtClean="0">
                <a:latin typeface="Kristen ITC" panose="03050502040202030202" pitchFamily="66" charset="0"/>
              </a:rPr>
              <a:t>Amo cinema!</a:t>
            </a:r>
          </a:p>
          <a:p>
            <a:endParaRPr lang="pt-BR" sz="2400" dirty="0">
              <a:latin typeface="Kristen ITC" panose="03050502040202030202" pitchFamily="66" charset="0"/>
            </a:endParaRPr>
          </a:p>
          <a:p>
            <a:endParaRPr lang="pt-BR" sz="2400" dirty="0" smtClean="0">
              <a:latin typeface="Kristen ITC" panose="03050502040202030202" pitchFamily="66" charset="0"/>
            </a:endParaRPr>
          </a:p>
          <a:p>
            <a:endParaRPr lang="pt-BR" sz="2400" dirty="0">
              <a:latin typeface="Kristen ITC" panose="03050502040202030202" pitchFamily="66" charset="0"/>
            </a:endParaRPr>
          </a:p>
          <a:p>
            <a:endParaRPr lang="pt-BR" sz="2400" dirty="0" smtClean="0">
              <a:latin typeface="Kristen ITC" panose="03050502040202030202" pitchFamily="66" charset="0"/>
            </a:endParaRPr>
          </a:p>
          <a:p>
            <a:r>
              <a:rPr lang="pt-BR" sz="2400" dirty="0" smtClean="0">
                <a:latin typeface="Kristen ITC" panose="03050502040202030202" pitchFamily="66" charset="0"/>
              </a:rPr>
              <a:t>...enfim era isso!</a:t>
            </a:r>
            <a:endParaRPr lang="pt-BR" sz="2400" dirty="0">
              <a:latin typeface="Kristen ITC" panose="03050502040202030202" pitchFamily="66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436" y="3792828"/>
            <a:ext cx="2298879" cy="3065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284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Kristen ITC" panose="03050502040202030202" pitchFamily="66" charset="0"/>
              </a:rPr>
              <a:t>Créditos</a:t>
            </a:r>
            <a:endParaRPr lang="pt-BR" dirty="0">
              <a:latin typeface="Kristen ITC" panose="03050502040202030202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6283817" cy="4351338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Kristen ITC" panose="03050502040202030202" pitchFamily="66" charset="0"/>
              </a:rPr>
              <a:t>Texto ----------------------------- Rafhaela</a:t>
            </a:r>
          </a:p>
          <a:p>
            <a:r>
              <a:rPr lang="pt-BR" sz="2400" dirty="0" smtClean="0">
                <a:latin typeface="Kristen ITC" panose="03050502040202030202" pitchFamily="66" charset="0"/>
              </a:rPr>
              <a:t>Desenhos------------------------ Rafhaela</a:t>
            </a:r>
          </a:p>
          <a:p>
            <a:r>
              <a:rPr lang="pt-BR" sz="2400" dirty="0" smtClean="0">
                <a:latin typeface="Kristen ITC" panose="03050502040202030202" pitchFamily="66" charset="0"/>
              </a:rPr>
              <a:t>Edição de imagens ------------ </a:t>
            </a:r>
            <a:r>
              <a:rPr lang="pt-BR" sz="2400" dirty="0" smtClean="0">
                <a:latin typeface="Kristen ITC" panose="03050502040202030202" pitchFamily="66" charset="0"/>
              </a:rPr>
              <a:t>PicMonkey</a:t>
            </a:r>
            <a:endParaRPr lang="pt-BR" sz="2400" dirty="0" smtClean="0">
              <a:latin typeface="Kristen ITC" panose="03050502040202030202" pitchFamily="66" charset="0"/>
            </a:endParaRPr>
          </a:p>
          <a:p>
            <a:r>
              <a:rPr lang="pt-BR" sz="2400" dirty="0" smtClean="0">
                <a:latin typeface="Kristen ITC" panose="03050502040202030202" pitchFamily="66" charset="0"/>
              </a:rPr>
              <a:t>Imagens-------------------------- Internet (</a:t>
            </a:r>
            <a:r>
              <a:rPr lang="pt-BR" sz="2400" dirty="0">
                <a:latin typeface="Kristen ITC" panose="03050502040202030202" pitchFamily="66" charset="0"/>
              </a:rPr>
              <a:t>G</a:t>
            </a:r>
            <a:r>
              <a:rPr lang="pt-BR" sz="2400" dirty="0" smtClean="0">
                <a:latin typeface="Kristen ITC" panose="03050502040202030202" pitchFamily="66" charset="0"/>
              </a:rPr>
              <a:t>oogle)</a:t>
            </a:r>
          </a:p>
          <a:p>
            <a:r>
              <a:rPr lang="pt-BR" sz="2400" dirty="0" smtClean="0">
                <a:latin typeface="Kristen ITC" panose="03050502040202030202" pitchFamily="66" charset="0"/>
              </a:rPr>
              <a:t>Apresentação------------------- O bom e velho Power Point</a:t>
            </a:r>
          </a:p>
          <a:p>
            <a:endParaRPr lang="pt-BR" sz="2400" dirty="0">
              <a:latin typeface="Kristen ITC" panose="03050502040202030202" pitchFamily="66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Kristen ITC" panose="03050502040202030202" pitchFamily="66" charset="0"/>
              </a:rPr>
              <a:t>		Até a próxima pessoal!!</a:t>
            </a:r>
            <a:endParaRPr lang="pt-BR" sz="2400" dirty="0">
              <a:latin typeface="Kristen ITC" panose="03050502040202030202" pitchFamily="66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34737" y="3632558"/>
            <a:ext cx="3686219" cy="2764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955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Referencias das imagens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Facebook</a:t>
            </a:r>
            <a:r>
              <a:rPr lang="pt-BR" dirty="0" smtClean="0"/>
              <a:t> - </a:t>
            </a:r>
            <a:r>
              <a:rPr lang="pt-BR" dirty="0" smtClean="0">
                <a:hlinkClick r:id="rId2"/>
              </a:rPr>
              <a:t>https://www.facebook.com/images/fb_icon_325x325.png</a:t>
            </a:r>
            <a:endParaRPr lang="pt-BR" dirty="0" smtClean="0"/>
          </a:p>
          <a:p>
            <a:r>
              <a:rPr lang="pt-BR" dirty="0" smtClean="0"/>
              <a:t>Gmail - </a:t>
            </a:r>
            <a:r>
              <a:rPr lang="pt-BR" dirty="0" smtClean="0">
                <a:hlinkClick r:id="rId3"/>
              </a:rPr>
              <a:t>http://zowchow.com/files/2012/10/gmail-logo.jpg</a:t>
            </a:r>
            <a:endParaRPr lang="pt-BR" dirty="0" smtClean="0"/>
          </a:p>
          <a:p>
            <a:r>
              <a:rPr lang="pt-BR" dirty="0" smtClean="0"/>
              <a:t>Moodle</a:t>
            </a:r>
            <a:r>
              <a:rPr lang="pt-BR" dirty="0" smtClean="0"/>
              <a:t> - </a:t>
            </a:r>
            <a:r>
              <a:rPr lang="pt-BR" dirty="0" smtClean="0">
                <a:hlinkClick r:id="rId4"/>
              </a:rPr>
              <a:t>http://upload.wikimedia.org/wikipedia/commons/2/27/Moodle-logo-large.jpg</a:t>
            </a:r>
            <a:endParaRPr lang="pt-BR" dirty="0" smtClean="0"/>
          </a:p>
          <a:p>
            <a:r>
              <a:rPr lang="pt-BR" dirty="0" smtClean="0"/>
              <a:t>Omelete - </a:t>
            </a:r>
            <a:r>
              <a:rPr lang="pt-BR" dirty="0" smtClean="0">
                <a:hlinkClick r:id="rId5"/>
              </a:rPr>
              <a:t>http://1.bp.blogspot.com/-QV5GovFqPg8/Ta9ZK0EMOII/AAAAAAAAAgw/ALyZfgUDYXI/s1600/omelete_logo.jpg</a:t>
            </a:r>
            <a:endParaRPr lang="pt-BR" dirty="0" smtClean="0"/>
          </a:p>
          <a:p>
            <a:r>
              <a:rPr lang="pt-BR" dirty="0" smtClean="0"/>
              <a:t>Youtube</a:t>
            </a:r>
            <a:r>
              <a:rPr lang="pt-BR" dirty="0" smtClean="0"/>
              <a:t> - </a:t>
            </a:r>
            <a:r>
              <a:rPr lang="pt-BR" dirty="0" smtClean="0">
                <a:hlinkClick r:id="rId6"/>
              </a:rPr>
              <a:t>http://www.geeknewscentral.com/wp-content/uploads/2012/10/youtube-logo.png</a:t>
            </a:r>
            <a:endParaRPr lang="pt-BR" dirty="0" smtClean="0"/>
          </a:p>
          <a:p>
            <a:r>
              <a:rPr lang="pt-BR" dirty="0" smtClean="0"/>
              <a:t>Picmonkey</a:t>
            </a:r>
            <a:r>
              <a:rPr lang="pt-BR" dirty="0" smtClean="0"/>
              <a:t> - </a:t>
            </a:r>
            <a:r>
              <a:rPr lang="pt-BR" dirty="0" smtClean="0">
                <a:hlinkClick r:id="rId7"/>
              </a:rPr>
              <a:t>http://www.shareasale.com/images/picmonkey_logo.jpg</a:t>
            </a:r>
            <a:endParaRPr lang="pt-BR" dirty="0" smtClean="0"/>
          </a:p>
          <a:p>
            <a:r>
              <a:rPr lang="pt-BR" dirty="0" smtClean="0"/>
              <a:t>Google - </a:t>
            </a:r>
            <a:r>
              <a:rPr lang="pt-BR" dirty="0" smtClean="0"/>
              <a:t>http://ownerpedia.com/wp-content/uploads/2014/02/google-logo.jpg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15958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348</Words>
  <Application>Microsoft Office PowerPoint</Application>
  <PresentationFormat>Widescreen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Kristen ITC</vt:lpstr>
      <vt:lpstr>Tema do Office</vt:lpstr>
      <vt:lpstr>Apresentação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Créditos</vt:lpstr>
      <vt:lpstr>Referencias das imagens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</dc:title>
  <dc:creator>Rafhaela</dc:creator>
  <cp:lastModifiedBy>Rafhaela</cp:lastModifiedBy>
  <cp:revision>10</cp:revision>
  <dcterms:created xsi:type="dcterms:W3CDTF">2014-03-24T23:47:51Z</dcterms:created>
  <dcterms:modified xsi:type="dcterms:W3CDTF">2014-03-25T00:57:26Z</dcterms:modified>
</cp:coreProperties>
</file>