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8D0D9-C8F3-4D28-AFC6-AF3B937B1426}" type="datetimeFigureOut">
              <a:rPr lang="pt-BR" smtClean="0"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EF255-2BE4-4E37-9871-66C7C212282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Relação amor e ódio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Mídias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Eu tento entender...</a:t>
            </a:r>
            <a:endParaRPr lang="pt-BR" dirty="0"/>
          </a:p>
        </p:txBody>
      </p:sp>
      <p:pic>
        <p:nvPicPr>
          <p:cNvPr id="4" name="Espaço Reservado para Conteúdo 3" descr="veja-tecnologi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1928802"/>
            <a:ext cx="4786346" cy="364333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Mas confesso que não é fácil...</a:t>
            </a:r>
            <a:endParaRPr lang="pt-BR" dirty="0"/>
          </a:p>
        </p:txBody>
      </p:sp>
      <p:pic>
        <p:nvPicPr>
          <p:cNvPr id="4" name="Espaço Reservado para Conteúdo 3" descr="internet-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714488"/>
            <a:ext cx="4857784" cy="428628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Porém, busco alternativas...</a:t>
            </a:r>
            <a:endParaRPr lang="pt-BR" dirty="0"/>
          </a:p>
        </p:txBody>
      </p:sp>
      <p:pic>
        <p:nvPicPr>
          <p:cNvPr id="4" name="Espaço Reservado para Conteúdo 3" descr="internet-das-coisa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1714488"/>
            <a:ext cx="6357981" cy="383938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 não me isolar...</a:t>
            </a:r>
            <a:endParaRPr lang="pt-BR" dirty="0"/>
          </a:p>
        </p:txBody>
      </p:sp>
      <p:pic>
        <p:nvPicPr>
          <p:cNvPr id="4" name="Espaço Reservado para Conteúdo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1785926"/>
            <a:ext cx="5429287" cy="3929089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pt-BR" dirty="0" smtClean="0"/>
              <a:t>Em um mundo repleto de novos conhecimentos!</a:t>
            </a:r>
            <a:endParaRPr lang="pt-BR" dirty="0"/>
          </a:p>
        </p:txBody>
      </p:sp>
      <p:pic>
        <p:nvPicPr>
          <p:cNvPr id="8" name="Espaço Reservado para Conteúdo 7" descr="interne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2214554"/>
            <a:ext cx="5429288" cy="350046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Créditos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	Carla Moreira Rosa</a:t>
            </a:r>
          </a:p>
          <a:p>
            <a:pPr>
              <a:buNone/>
            </a:pPr>
            <a:r>
              <a:rPr lang="pt-BR" dirty="0"/>
              <a:t>	</a:t>
            </a:r>
            <a:r>
              <a:rPr lang="pt-BR" dirty="0" smtClean="0"/>
              <a:t>Disciplina: Mídias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35</Words>
  <Application>Microsoft Office PowerPoint</Application>
  <PresentationFormat>Apresentação na tela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Relação amor e ódio</vt:lpstr>
      <vt:lpstr>Eu tento entender...</vt:lpstr>
      <vt:lpstr>Mas confesso que não é fácil...</vt:lpstr>
      <vt:lpstr>Porém, busco alternativas...</vt:lpstr>
      <vt:lpstr>Para não me isolar...</vt:lpstr>
      <vt:lpstr>Em um mundo repleto de novos conhecimentos!</vt:lpstr>
      <vt:lpstr>Créditos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Relação amor e ódio</dc:title>
  <dc:creator>fever</dc:creator>
  <cp:lastModifiedBy>fever</cp:lastModifiedBy>
  <cp:revision>2</cp:revision>
  <dcterms:created xsi:type="dcterms:W3CDTF">2014-03-25T00:04:30Z</dcterms:created>
  <dcterms:modified xsi:type="dcterms:W3CDTF">2014-03-25T00:27:30Z</dcterms:modified>
</cp:coreProperties>
</file>