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4605598-816D-4928-97AF-6F0E9E5F959D}" type="datetimeFigureOut">
              <a:rPr lang="pt-BR" smtClean="0"/>
              <a:t>26/03/2014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849955F-F396-47EE-A3E0-7A97C2AEFDE6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599357_343900592349440_2074283503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85728"/>
            <a:ext cx="3571900" cy="4511359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4929190" y="1357298"/>
            <a:ext cx="350046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latin typeface="Arial" pitchFamily="34" charset="0"/>
                <a:cs typeface="Arial" pitchFamily="34" charset="0"/>
              </a:rPr>
              <a:t>Meu nome é Mayara, tenho 20 anos.</a:t>
            </a: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 smtClean="0">
                <a:latin typeface="Arial" pitchFamily="34" charset="0"/>
                <a:cs typeface="Arial" pitchFamily="34" charset="0"/>
              </a:rPr>
              <a:t>Minha relação com as mídias é de muito amor!</a:t>
            </a: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400" dirty="0" smtClean="0">
                <a:latin typeface="Arial" pitchFamily="34" charset="0"/>
                <a:cs typeface="Arial" pitchFamily="34" charset="0"/>
              </a:rPr>
              <a:t>Desde muito nova já estava “ligada” em alguns modelos de mídias.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Click="0" advTm="9000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357290" y="857232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Aos 8 anos pedi de aniversário uma televisão para o meu quarto.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m 6" descr="images - Cóp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70" y="285728"/>
            <a:ext cx="2466975" cy="1847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CaixaDeTexto 7"/>
          <p:cNvSpPr txBox="1"/>
          <p:nvPr/>
        </p:nvSpPr>
        <p:spPr>
          <a:xfrm>
            <a:off x="1500166" y="3929066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Aos 9 um vídeo cassete.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m 8" descr="images (1) - Cópi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2132" y="3714752"/>
            <a:ext cx="2466975" cy="1847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 advClick="0" advTm="3000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428728" y="1000108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Aos 10 um rádio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571604" y="3929066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Aos 15 um computador.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Imagem 5" descr="395402_1_4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500042"/>
            <a:ext cx="2476504" cy="24765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Imagem 6" descr="download - Cópi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3929066"/>
            <a:ext cx="2676525" cy="17049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med" advClick="0" advTm="4000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1538" y="1000108"/>
            <a:ext cx="7498080" cy="1052506"/>
          </a:xfrm>
        </p:spPr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tualmente minha mídia preferida é o celular.</a:t>
            </a:r>
          </a:p>
        </p:txBody>
      </p:sp>
      <p:pic>
        <p:nvPicPr>
          <p:cNvPr id="4" name="Imagem 3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1857364"/>
            <a:ext cx="2143125" cy="214312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571604" y="4357694"/>
            <a:ext cx="6500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Ele hoje consegue juntar, praticamente, todas as mídias em um só dispositivo. E podemos levá-lo para todos os lados.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Click="0" advTm="10000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285852" y="642918"/>
            <a:ext cx="7215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E com isso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surgue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a geração da cabeça baixa, da qual eu faço parte!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m 4" descr="download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2071678"/>
            <a:ext cx="6357982" cy="33964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CaixaDeTexto 5"/>
          <p:cNvSpPr txBox="1"/>
          <p:nvPr/>
        </p:nvSpPr>
        <p:spPr>
          <a:xfrm>
            <a:off x="6357950" y="5929330"/>
            <a:ext cx="2286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             #FIM!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 advClick="0" advTm="5000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</TotalTime>
  <Words>113</Words>
  <Application>Microsoft Office PowerPoint</Application>
  <PresentationFormat>Apresentação na tela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Solstício</vt:lpstr>
      <vt:lpstr>Slide 1</vt:lpstr>
      <vt:lpstr>Slide 2</vt:lpstr>
      <vt:lpstr>Slide 3</vt:lpstr>
      <vt:lpstr>Slide 4</vt:lpstr>
      <vt:lpstr>Slide 5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Mayara</dc:creator>
  <cp:lastModifiedBy>Mayara</cp:lastModifiedBy>
  <cp:revision>4</cp:revision>
  <dcterms:created xsi:type="dcterms:W3CDTF">2014-03-26T23:29:40Z</dcterms:created>
  <dcterms:modified xsi:type="dcterms:W3CDTF">2014-03-27T00:02:52Z</dcterms:modified>
</cp:coreProperties>
</file>