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172AEF-0EDE-4533-BB80-DB9CED3917FF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829C2C-858A-41CD-94F4-9ACC9A1A2B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CYMERA_20131125_1647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76800" cy="6502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857752" y="500042"/>
            <a:ext cx="4286248" cy="310040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nome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: Daniela Regina de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Macedo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7752" y="4000504"/>
            <a:ext cx="4043346" cy="1924048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Tenho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 21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anos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sou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estudante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 de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Pedagogia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advTm="634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Minha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elação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com as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mídias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Gosto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ver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tv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e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ao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cinema.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https://scontent-a-gru.xx.fbcdn.net/hphotos-ash3/t1.0-9/p417x417/1662267_651581891568395_36632576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00306"/>
            <a:ext cx="4152892" cy="3114670"/>
          </a:xfrm>
          <a:prstGeom prst="rect">
            <a:avLst/>
          </a:prstGeom>
          <a:noFill/>
        </p:spPr>
      </p:pic>
      <p:pic>
        <p:nvPicPr>
          <p:cNvPr id="2052" name="Picture 4" descr="https://fbcdn-sphotos-g-a.akamaihd.net/hphotos-ak-frc3/t1.0-9/1911892_653127178080533_1606114671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071810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ransition advTm="542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pc windows\AppData\Local\Microsoft\Windows\Temporary Internet Files\Content.IE5\9VFBLSI1\MP900427685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1679"/>
            <a:ext cx="5572164" cy="4220024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8329642" cy="5268931"/>
          </a:xfrm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Não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tenho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o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hábito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de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ler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livros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revistas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e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jornais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.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Leio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geralmente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os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textos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acadêmicos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.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endParaRPr lang="en-US" dirty="0"/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endParaRPr lang="en-US" dirty="0">
              <a:latin typeface="Arial Black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advTm="4524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785794"/>
            <a:ext cx="8329642" cy="5340369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Me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considero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viciada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ao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meu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celular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.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Sempre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que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posso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estou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conectada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a internet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nas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redes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sociais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sei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que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utilizo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pouco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a internet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para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outros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fins.</a:t>
            </a:r>
          </a:p>
          <a:p>
            <a:pPr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                                                                                                                                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Gosto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de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escutar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rádio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.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6385" name="Picture 1" descr="C:\Users\pc windows\Pictures\Cymera\CYMERA_20131015_2332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476512"/>
            <a:ext cx="3286116" cy="4381488"/>
          </a:xfrm>
          <a:prstGeom prst="rect">
            <a:avLst/>
          </a:prstGeom>
          <a:noFill/>
        </p:spPr>
      </p:pic>
    </p:spTree>
  </p:cSld>
  <p:clrMapOvr>
    <a:masterClrMapping/>
  </p:clrMapOvr>
  <p:transition advTm="870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8401080" cy="5554683"/>
          </a:xfrm>
        </p:spPr>
        <p:txBody>
          <a:bodyPr/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Em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relação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aos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programas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para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fazer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vídeos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não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tenho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dominio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,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não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consegui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fazer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o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vídeo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n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o movie make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advTm="683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071677"/>
          </a:xfrm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Obrigada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…..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7411" name="Picture 3" descr="C:\Users\pc windows\Pictures\Cymera\CYMERA_20131120_1653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882" y="428604"/>
            <a:ext cx="4635118" cy="6180157"/>
          </a:xfrm>
          <a:prstGeom prst="rect">
            <a:avLst/>
          </a:prstGeom>
          <a:noFill/>
        </p:spPr>
      </p:pic>
    </p:spTree>
  </p:cSld>
  <p:clrMapOvr>
    <a:masterClrMapping/>
  </p:clrMapOvr>
  <p:transition advTm="2184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</TotalTime>
  <Words>97</Words>
  <Application>Microsoft Office PowerPoint</Application>
  <PresentationFormat>Apresentação na tela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Balcão Envidraçado</vt:lpstr>
      <vt:lpstr> nome: Daniela Regina de Macedo</vt:lpstr>
      <vt:lpstr>Minha relação com as mídias</vt:lpstr>
      <vt:lpstr>Slide 3</vt:lpstr>
      <vt:lpstr>Slide 4</vt:lpstr>
      <vt:lpstr>Slide 5</vt:lpstr>
      <vt:lpstr>Obrigada…..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nome: Daniela Regina de Macedo</dc:title>
  <dc:creator>pc windows</dc:creator>
  <cp:lastModifiedBy>pc windows</cp:lastModifiedBy>
  <cp:revision>4</cp:revision>
  <dcterms:created xsi:type="dcterms:W3CDTF">2014-03-27T12:51:22Z</dcterms:created>
  <dcterms:modified xsi:type="dcterms:W3CDTF">2014-03-27T14:06:29Z</dcterms:modified>
</cp:coreProperties>
</file>