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A9D-6CC7-4922-AAF8-B7FF1B88A1F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D3A7-89F5-4102-90C1-F12C4598A6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A9D-6CC7-4922-AAF8-B7FF1B88A1F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D3A7-89F5-4102-90C1-F12C4598A6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A9D-6CC7-4922-AAF8-B7FF1B88A1F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D3A7-89F5-4102-90C1-F12C4598A6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A9D-6CC7-4922-AAF8-B7FF1B88A1F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D3A7-89F5-4102-90C1-F12C4598A6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A9D-6CC7-4922-AAF8-B7FF1B88A1F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D3A7-89F5-4102-90C1-F12C4598A6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A9D-6CC7-4922-AAF8-B7FF1B88A1F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D3A7-89F5-4102-90C1-F12C4598A6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A9D-6CC7-4922-AAF8-B7FF1B88A1F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D3A7-89F5-4102-90C1-F12C4598A6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A9D-6CC7-4922-AAF8-B7FF1B88A1F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D3A7-89F5-4102-90C1-F12C4598A6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A9D-6CC7-4922-AAF8-B7FF1B88A1F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D3A7-89F5-4102-90C1-F12C4598A6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A9D-6CC7-4922-AAF8-B7FF1B88A1F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D3A7-89F5-4102-90C1-F12C4598A6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A9D-6CC7-4922-AAF8-B7FF1B88A1F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D3A7-89F5-4102-90C1-F12C4598A6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1A9D-6CC7-4922-AAF8-B7FF1B88A1F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5D3A7-89F5-4102-90C1-F12C4598A6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MÍDIA EM MINHA CASA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OLÁ!</a:t>
            </a:r>
          </a:p>
          <a:p>
            <a:r>
              <a:rPr lang="pt-BR" dirty="0" smtClean="0"/>
              <a:t> SOU PAOLA, ALUNA DO CURSO DE PEDAGOGIA E VOU MOSTRAR ALGUMAS IMAGENS DAS DIVERSAS FORMAS DE MÍDIA QUE POSSUO EM MINHA CASA. </a:t>
            </a:r>
          </a:p>
          <a:p>
            <a:r>
              <a:rPr lang="pt-BR" dirty="0" smtClean="0"/>
              <a:t>ALGUMAS JÁ ESTÃO FORA DE USO, MAS CONSERVO-AS COMO RECORDAÇÕES. </a:t>
            </a:r>
          </a:p>
          <a:p>
            <a:r>
              <a:rPr lang="pt-BR" dirty="0" smtClean="0"/>
              <a:t>ESTA É UMA OCASIÃO PARA MOSTRAR </a:t>
            </a:r>
            <a:r>
              <a:rPr lang="pt-BR" smtClean="0"/>
              <a:t>ESTAS </a:t>
            </a:r>
            <a:r>
              <a:rPr lang="pt-BR" smtClean="0"/>
              <a:t>PEÇAS,SENDO </a:t>
            </a:r>
            <a:r>
              <a:rPr lang="pt-BR" dirty="0" smtClean="0"/>
              <a:t>ALGUMAS COMO REFERÊNCIA DE EVOLUÇÃO DOS MECANISMOS DA COMUNICAÇÃO.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0320141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03201413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03201413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603201413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0320141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603201413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03201413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60320141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60320141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60320141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0320141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03201413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603201413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603201413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60320141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60320141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03201413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03201413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0320141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03201413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60320141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62</Words>
  <Application>Microsoft Office PowerPoint</Application>
  <PresentationFormat>Apresentação na tela (4:3)</PresentationFormat>
  <Paragraphs>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 MÍDIA EM MINHA CASA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MÍDIA EM MINHA CASA</dc:title>
  <dc:creator>Usuário</dc:creator>
  <cp:lastModifiedBy>Usuário</cp:lastModifiedBy>
  <cp:revision>4</cp:revision>
  <dcterms:created xsi:type="dcterms:W3CDTF">2014-03-27T02:59:31Z</dcterms:created>
  <dcterms:modified xsi:type="dcterms:W3CDTF">2014-03-27T03:31:01Z</dcterms:modified>
</cp:coreProperties>
</file>