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0.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1.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2.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3.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4.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5.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26.xml" ContentType="application/vnd.openxmlformats-officedocument.theme+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27.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28.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29.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0.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31.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2.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33.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4.xml" ContentType="application/vnd.openxmlformats-officedocument.theme+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35.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36.xml" ContentType="application/vnd.openxmlformats-officedocument.theme+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theme/theme37.xml" ContentType="application/vnd.openxmlformats-officedocument.theme+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38.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39.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0.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1.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theme/theme42.xml" ContentType="application/vnd.openxmlformats-officedocument.theme+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theme/theme43.xml" ContentType="application/vnd.openxmlformats-officedocument.theme+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theme/theme44.xml" ContentType="application/vnd.openxmlformats-officedocument.theme+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45.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46.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theme/theme47.xml" ContentType="application/vnd.openxmlformats-officedocument.theme+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theme/theme48.xml" ContentType="application/vnd.openxmlformats-officedocument.theme+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theme/theme49.xml" ContentType="application/vnd.openxmlformats-officedocument.theme+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theme/theme50.xml" ContentType="application/vnd.openxmlformats-officedocument.theme+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theme/theme51.xml" ContentType="application/vnd.openxmlformats-officedocument.theme+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theme/theme52.xml" ContentType="application/vnd.openxmlformats-officedocument.theme+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theme/theme53.xml" ContentType="application/vnd.openxmlformats-officedocument.theme+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theme/theme54.xml" ContentType="application/vnd.openxmlformats-officedocument.theme+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theme/theme55.xml" ContentType="application/vnd.openxmlformats-officedocument.theme+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theme/theme56.xml" ContentType="application/vnd.openxmlformats-officedocument.theme+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57.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theme/theme58.xml" ContentType="application/vnd.openxmlformats-officedocument.theme+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59.xml" ContentType="application/vnd.openxmlformats-officedocument.theme+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0.xml" ContentType="application/vnd.openxmlformats-officedocument.theme+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1.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theme/theme62.xml" ContentType="application/vnd.openxmlformats-officedocument.theme+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theme/theme63.xml" ContentType="application/vnd.openxmlformats-officedocument.theme+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theme/theme64.xml" ContentType="application/vnd.openxmlformats-officedocument.theme+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theme/theme65.xml" ContentType="application/vnd.openxmlformats-officedocument.theme+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theme/theme66.xml" ContentType="application/vnd.openxmlformats-officedocument.theme+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theme/theme67.xml" ContentType="application/vnd.openxmlformats-officedocument.theme+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theme/theme68.xml" ContentType="application/vnd.openxmlformats-officedocument.theme+xml"/>
  <Override PartName="/ppt/theme/theme6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2" r:id="rId2"/>
    <p:sldMasterId id="2147483696" r:id="rId3"/>
    <p:sldMasterId id="2147483710" r:id="rId4"/>
    <p:sldMasterId id="2147483724" r:id="rId5"/>
    <p:sldMasterId id="2147483738" r:id="rId6"/>
    <p:sldMasterId id="2147483752" r:id="rId7"/>
    <p:sldMasterId id="2147483766" r:id="rId8"/>
    <p:sldMasterId id="2147483780" r:id="rId9"/>
    <p:sldMasterId id="2147483794" r:id="rId10"/>
    <p:sldMasterId id="2147483808" r:id="rId11"/>
    <p:sldMasterId id="2147483822" r:id="rId12"/>
    <p:sldMasterId id="2147483836" r:id="rId13"/>
    <p:sldMasterId id="2147483850" r:id="rId14"/>
    <p:sldMasterId id="2147483864" r:id="rId15"/>
    <p:sldMasterId id="2147483878" r:id="rId16"/>
    <p:sldMasterId id="2147483892" r:id="rId17"/>
    <p:sldMasterId id="2147483906" r:id="rId18"/>
    <p:sldMasterId id="2147483920" r:id="rId19"/>
    <p:sldMasterId id="2147483934" r:id="rId20"/>
    <p:sldMasterId id="2147483948" r:id="rId21"/>
    <p:sldMasterId id="2147483962" r:id="rId22"/>
    <p:sldMasterId id="2147483976" r:id="rId23"/>
    <p:sldMasterId id="2147483990" r:id="rId24"/>
    <p:sldMasterId id="2147484004" r:id="rId25"/>
    <p:sldMasterId id="2147484018" r:id="rId26"/>
    <p:sldMasterId id="2147484032" r:id="rId27"/>
    <p:sldMasterId id="2147484046" r:id="rId28"/>
    <p:sldMasterId id="2147484060" r:id="rId29"/>
    <p:sldMasterId id="2147484075" r:id="rId30"/>
    <p:sldMasterId id="2147484090" r:id="rId31"/>
    <p:sldMasterId id="2147484105" r:id="rId32"/>
    <p:sldMasterId id="2147484120" r:id="rId33"/>
    <p:sldMasterId id="2147484135" r:id="rId34"/>
    <p:sldMasterId id="2147484150" r:id="rId35"/>
    <p:sldMasterId id="2147484165" r:id="rId36"/>
    <p:sldMasterId id="2147484179" r:id="rId37"/>
    <p:sldMasterId id="2147484193" r:id="rId38"/>
    <p:sldMasterId id="2147484207" r:id="rId39"/>
    <p:sldMasterId id="2147484221" r:id="rId40"/>
    <p:sldMasterId id="2147484235" r:id="rId41"/>
    <p:sldMasterId id="2147484249" r:id="rId42"/>
    <p:sldMasterId id="2147484263" r:id="rId43"/>
    <p:sldMasterId id="2147484277" r:id="rId44"/>
    <p:sldMasterId id="2147484291" r:id="rId45"/>
    <p:sldMasterId id="2147484305" r:id="rId46"/>
    <p:sldMasterId id="2147484319" r:id="rId47"/>
    <p:sldMasterId id="2147484333" r:id="rId48"/>
    <p:sldMasterId id="2147484347" r:id="rId49"/>
    <p:sldMasterId id="2147484361" r:id="rId50"/>
    <p:sldMasterId id="2147484375" r:id="rId51"/>
    <p:sldMasterId id="2147484389" r:id="rId52"/>
    <p:sldMasterId id="2147484403" r:id="rId53"/>
    <p:sldMasterId id="2147484417" r:id="rId54"/>
    <p:sldMasterId id="2147484431" r:id="rId55"/>
    <p:sldMasterId id="2147484445" r:id="rId56"/>
    <p:sldMasterId id="2147484459" r:id="rId57"/>
    <p:sldMasterId id="2147484474" r:id="rId58"/>
    <p:sldMasterId id="2147484489" r:id="rId59"/>
    <p:sldMasterId id="2147484504" r:id="rId60"/>
    <p:sldMasterId id="2147484518" r:id="rId61"/>
    <p:sldMasterId id="2147484532" r:id="rId62"/>
    <p:sldMasterId id="2147484546" r:id="rId63"/>
    <p:sldMasterId id="2147484560" r:id="rId64"/>
    <p:sldMasterId id="2147484574" r:id="rId65"/>
    <p:sldMasterId id="2147484588" r:id="rId66"/>
    <p:sldMasterId id="2147484602" r:id="rId67"/>
    <p:sldMasterId id="2147484616" r:id="rId68"/>
  </p:sldMasterIdLst>
  <p:notesMasterIdLst>
    <p:notesMasterId r:id="rId118"/>
  </p:notesMasterIdLst>
  <p:sldIdLst>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 id="380" r:id="rId90"/>
    <p:sldId id="381" r:id="rId91"/>
    <p:sldId id="382" r:id="rId92"/>
    <p:sldId id="383" r:id="rId93"/>
    <p:sldId id="384" r:id="rId94"/>
    <p:sldId id="385" r:id="rId95"/>
    <p:sldId id="386" r:id="rId96"/>
    <p:sldId id="387" r:id="rId97"/>
    <p:sldId id="388" r:id="rId98"/>
    <p:sldId id="389" r:id="rId99"/>
    <p:sldId id="390" r:id="rId100"/>
    <p:sldId id="391" r:id="rId101"/>
    <p:sldId id="392" r:id="rId102"/>
    <p:sldId id="393" r:id="rId103"/>
    <p:sldId id="394" r:id="rId104"/>
    <p:sldId id="396" r:id="rId105"/>
    <p:sldId id="397" r:id="rId106"/>
    <p:sldId id="398" r:id="rId107"/>
    <p:sldId id="399" r:id="rId108"/>
    <p:sldId id="400" r:id="rId109"/>
    <p:sldId id="401" r:id="rId110"/>
    <p:sldId id="402" r:id="rId111"/>
    <p:sldId id="403" r:id="rId112"/>
    <p:sldId id="404" r:id="rId113"/>
    <p:sldId id="405" r:id="rId114"/>
    <p:sldId id="406" r:id="rId115"/>
    <p:sldId id="407" r:id="rId116"/>
    <p:sldId id="411"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90" autoAdjust="0"/>
    <p:restoredTop sz="94660"/>
  </p:normalViewPr>
  <p:slideViewPr>
    <p:cSldViewPr>
      <p:cViewPr>
        <p:scale>
          <a:sx n="60" d="100"/>
          <a:sy n="60" d="100"/>
        </p:scale>
        <p:origin x="-1212" y="-204"/>
      </p:cViewPr>
      <p:guideLst>
        <p:guide orient="horz" pos="2160"/>
        <p:guide pos="2880"/>
      </p:guideLst>
    </p:cSldViewPr>
  </p:slideViewPr>
  <p:notesTextViewPr>
    <p:cViewPr>
      <p:scale>
        <a:sx n="1" d="1"/>
        <a:sy n="1" d="1"/>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4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16.xml"/><Relationship Id="rId89" Type="http://schemas.openxmlformats.org/officeDocument/2006/relationships/slide" Target="slides/slide21.xml"/><Relationship Id="rId112" Type="http://schemas.openxmlformats.org/officeDocument/2006/relationships/slide" Target="slides/slide44.xml"/><Relationship Id="rId16" Type="http://schemas.openxmlformats.org/officeDocument/2006/relationships/slideMaster" Target="slideMasters/slideMaster16.xml"/><Relationship Id="rId107" Type="http://schemas.openxmlformats.org/officeDocument/2006/relationships/slide" Target="slides/slide3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6.xml"/><Relationship Id="rId79" Type="http://schemas.openxmlformats.org/officeDocument/2006/relationships/slide" Target="slides/slide11.xml"/><Relationship Id="rId102" Type="http://schemas.openxmlformats.org/officeDocument/2006/relationships/slide" Target="slides/slide34.xml"/><Relationship Id="rId5" Type="http://schemas.openxmlformats.org/officeDocument/2006/relationships/slideMaster" Target="slideMasters/slideMaster5.xml"/><Relationship Id="rId90" Type="http://schemas.openxmlformats.org/officeDocument/2006/relationships/slide" Target="slides/slide22.xml"/><Relationship Id="rId95" Type="http://schemas.openxmlformats.org/officeDocument/2006/relationships/slide" Target="slides/slide2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 Target="slides/slide1.xml"/><Relationship Id="rId113" Type="http://schemas.openxmlformats.org/officeDocument/2006/relationships/slide" Target="slides/slide45.xml"/><Relationship Id="rId118" Type="http://schemas.openxmlformats.org/officeDocument/2006/relationships/notesMaster" Target="notesMasters/notesMaster1.xml"/><Relationship Id="rId80" Type="http://schemas.openxmlformats.org/officeDocument/2006/relationships/slide" Target="slides/slide12.xml"/><Relationship Id="rId85" Type="http://schemas.openxmlformats.org/officeDocument/2006/relationships/slide" Target="slides/slide1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35.xml"/><Relationship Id="rId108" Type="http://schemas.openxmlformats.org/officeDocument/2006/relationships/slide" Target="slides/slide40.xml"/><Relationship Id="rId54" Type="http://schemas.openxmlformats.org/officeDocument/2006/relationships/slideMaster" Target="slideMasters/slideMaster54.xml"/><Relationship Id="rId70" Type="http://schemas.openxmlformats.org/officeDocument/2006/relationships/slide" Target="slides/slide2.xml"/><Relationship Id="rId75" Type="http://schemas.openxmlformats.org/officeDocument/2006/relationships/slide" Target="slides/slide7.xml"/><Relationship Id="rId91" Type="http://schemas.openxmlformats.org/officeDocument/2006/relationships/slide" Target="slides/slide23.xml"/><Relationship Id="rId96"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46.xml"/><Relationship Id="rId119" Type="http://schemas.openxmlformats.org/officeDocument/2006/relationships/presProps" Target="presProps.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 Target="slides/slide13.xml"/><Relationship Id="rId86"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8.xml"/><Relationship Id="rId97" Type="http://schemas.openxmlformats.org/officeDocument/2006/relationships/slide" Target="slides/slide29.xml"/><Relationship Id="rId104" Type="http://schemas.openxmlformats.org/officeDocument/2006/relationships/slide" Target="slides/slide36.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xml"/><Relationship Id="rId92" Type="http://schemas.openxmlformats.org/officeDocument/2006/relationships/slide" Target="slides/slide2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9.xml"/><Relationship Id="rId110" Type="http://schemas.openxmlformats.org/officeDocument/2006/relationships/slide" Target="slides/slide42.xml"/><Relationship Id="rId115" Type="http://schemas.openxmlformats.org/officeDocument/2006/relationships/slide" Target="slides/slide47.xml"/><Relationship Id="rId61" Type="http://schemas.openxmlformats.org/officeDocument/2006/relationships/slideMaster" Target="slideMasters/slideMaster61.xml"/><Relationship Id="rId82" Type="http://schemas.openxmlformats.org/officeDocument/2006/relationships/slide" Target="slides/slide1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9.xml"/><Relationship Id="rId100" Type="http://schemas.openxmlformats.org/officeDocument/2006/relationships/slide" Target="slides/slide32.xml"/><Relationship Id="rId105"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4.xml"/><Relationship Id="rId93" Type="http://schemas.openxmlformats.org/officeDocument/2006/relationships/slide" Target="slides/slide25.xml"/><Relationship Id="rId98" Type="http://schemas.openxmlformats.org/officeDocument/2006/relationships/slide" Target="slides/slide30.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4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15.xml"/><Relationship Id="rId88" Type="http://schemas.openxmlformats.org/officeDocument/2006/relationships/slide" Target="slides/slide20.xml"/><Relationship Id="rId111" Type="http://schemas.openxmlformats.org/officeDocument/2006/relationships/slide" Target="slides/slide43.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5.xml"/><Relationship Id="rId78" Type="http://schemas.openxmlformats.org/officeDocument/2006/relationships/slide" Target="slides/slide10.xml"/><Relationship Id="rId94" Type="http://schemas.openxmlformats.org/officeDocument/2006/relationships/slide" Target="slides/slide26.xml"/><Relationship Id="rId99" Type="http://schemas.openxmlformats.org/officeDocument/2006/relationships/slide" Target="slides/slide31.xml"/><Relationship Id="rId101" Type="http://schemas.openxmlformats.org/officeDocument/2006/relationships/slide" Target="slides/slide33.xml"/><Relationship Id="rId1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A7BB4-F1A6-42FD-97C7-58CC5BC764B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E427AB94-7DE7-42F7-AC82-7ED96ABBDC48}">
      <dgm:prSet phldrT="[Text]" custT="1"/>
      <dgm:spPr/>
      <dgm:t>
        <a:bodyPr/>
        <a:lstStyle/>
        <a:p>
          <a:r>
            <a:rPr lang="en-US" sz="1800" b="1"/>
            <a:t>Background</a:t>
          </a:r>
        </a:p>
      </dgm:t>
    </dgm:pt>
    <dgm:pt modelId="{22B2764F-9C12-4048-A8EF-65829E727CDA}" type="parTrans" cxnId="{F20421E8-1E92-4257-9522-49BA7604C1F2}">
      <dgm:prSet/>
      <dgm:spPr/>
      <dgm:t>
        <a:bodyPr/>
        <a:lstStyle/>
        <a:p>
          <a:endParaRPr lang="en-US"/>
        </a:p>
      </dgm:t>
    </dgm:pt>
    <dgm:pt modelId="{910ADBF9-8EEF-41D5-B4D6-1FD15FA445EA}" type="sibTrans" cxnId="{F20421E8-1E92-4257-9522-49BA7604C1F2}">
      <dgm:prSet/>
      <dgm:spPr/>
      <dgm:t>
        <a:bodyPr/>
        <a:lstStyle/>
        <a:p>
          <a:endParaRPr lang="en-US"/>
        </a:p>
      </dgm:t>
    </dgm:pt>
    <dgm:pt modelId="{4DDD7441-F1B7-4147-A35A-CFF11D3D5DC2}">
      <dgm:prSet phldrT="[Text]"/>
      <dgm:spPr/>
      <dgm:t>
        <a:bodyPr/>
        <a:lstStyle/>
        <a:p>
          <a:r>
            <a:rPr lang="de-DE" dirty="0"/>
            <a:t>Investigating </a:t>
          </a:r>
          <a:r>
            <a:rPr lang="de-DE" dirty="0" smtClean="0"/>
            <a:t>Dispersion</a:t>
          </a:r>
          <a:endParaRPr lang="en-US" dirty="0"/>
        </a:p>
      </dgm:t>
    </dgm:pt>
    <dgm:pt modelId="{39E37E86-7E89-4CA8-86CB-6C73B2C2BFE7}" type="parTrans" cxnId="{70D0BD13-95AC-4B21-AED8-E2438C00B4D1}">
      <dgm:prSet/>
      <dgm:spPr/>
      <dgm:t>
        <a:bodyPr/>
        <a:lstStyle/>
        <a:p>
          <a:endParaRPr lang="en-US"/>
        </a:p>
      </dgm:t>
    </dgm:pt>
    <dgm:pt modelId="{F726CCDD-332A-456C-A86E-9778859F8B85}" type="sibTrans" cxnId="{70D0BD13-95AC-4B21-AED8-E2438C00B4D1}">
      <dgm:prSet/>
      <dgm:spPr/>
      <dgm:t>
        <a:bodyPr/>
        <a:lstStyle/>
        <a:p>
          <a:endParaRPr lang="en-US"/>
        </a:p>
      </dgm:t>
    </dgm:pt>
    <dgm:pt modelId="{0901C904-DF1F-40EE-A356-A57D1C079494}">
      <dgm:prSet phldrT="[Text]" custT="1"/>
      <dgm:spPr/>
      <dgm:t>
        <a:bodyPr/>
        <a:lstStyle/>
        <a:p>
          <a:r>
            <a:rPr lang="en-US" sz="1800" b="1"/>
            <a:t>Progress</a:t>
          </a:r>
        </a:p>
      </dgm:t>
    </dgm:pt>
    <dgm:pt modelId="{8122E6F3-7F19-49D4-A99F-8161F7D31BF8}" type="parTrans" cxnId="{7031B6CE-45B2-48B8-94EE-639649EAA3D2}">
      <dgm:prSet/>
      <dgm:spPr/>
      <dgm:t>
        <a:bodyPr/>
        <a:lstStyle/>
        <a:p>
          <a:endParaRPr lang="en-US"/>
        </a:p>
      </dgm:t>
    </dgm:pt>
    <dgm:pt modelId="{B83FBB3A-C0C0-44AF-8AC8-3D05E7E95AAB}" type="sibTrans" cxnId="{7031B6CE-45B2-48B8-94EE-639649EAA3D2}">
      <dgm:prSet/>
      <dgm:spPr/>
      <dgm:t>
        <a:bodyPr/>
        <a:lstStyle/>
        <a:p>
          <a:endParaRPr lang="en-US"/>
        </a:p>
      </dgm:t>
    </dgm:pt>
    <dgm:pt modelId="{BD819B6B-F7E8-47E6-8446-99788FFB057F}">
      <dgm:prSet phldrT="[Text]"/>
      <dgm:spPr/>
      <dgm:t>
        <a:bodyPr/>
        <a:lstStyle/>
        <a:p>
          <a:r>
            <a:rPr lang="de-DE" dirty="0"/>
            <a:t>Investigating </a:t>
          </a:r>
          <a:r>
            <a:rPr lang="de-DE" dirty="0" smtClean="0"/>
            <a:t>Dispersion</a:t>
          </a:r>
          <a:endParaRPr lang="en-US" dirty="0"/>
        </a:p>
      </dgm:t>
    </dgm:pt>
    <dgm:pt modelId="{B48329F5-DF46-4054-8F68-FE3794EE518C}" type="parTrans" cxnId="{53CA9FDB-0995-475B-9AB1-55A19D4EAE82}">
      <dgm:prSet/>
      <dgm:spPr/>
      <dgm:t>
        <a:bodyPr/>
        <a:lstStyle/>
        <a:p>
          <a:endParaRPr lang="en-US"/>
        </a:p>
      </dgm:t>
    </dgm:pt>
    <dgm:pt modelId="{9C10355A-6C4D-437E-A86C-3F78A1D31019}" type="sibTrans" cxnId="{53CA9FDB-0995-475B-9AB1-55A19D4EAE82}">
      <dgm:prSet/>
      <dgm:spPr/>
      <dgm:t>
        <a:bodyPr/>
        <a:lstStyle/>
        <a:p>
          <a:endParaRPr lang="en-US"/>
        </a:p>
      </dgm:t>
    </dgm:pt>
    <dgm:pt modelId="{F630C1CB-44A0-45F6-ADC3-9D1F9844AD79}">
      <dgm:prSet phldrT="[Text]" custT="1"/>
      <dgm:spPr/>
      <dgm:t>
        <a:bodyPr/>
        <a:lstStyle/>
        <a:p>
          <a:r>
            <a:rPr lang="en-US" sz="1800" b="1"/>
            <a:t>Completed</a:t>
          </a:r>
        </a:p>
      </dgm:t>
    </dgm:pt>
    <dgm:pt modelId="{9D838457-ED3B-43C5-8ACA-E9FD537C2112}" type="parTrans" cxnId="{F59B101A-C0DC-43E5-8536-55A270CA9881}">
      <dgm:prSet/>
      <dgm:spPr/>
      <dgm:t>
        <a:bodyPr/>
        <a:lstStyle/>
        <a:p>
          <a:endParaRPr lang="en-US"/>
        </a:p>
      </dgm:t>
    </dgm:pt>
    <dgm:pt modelId="{455338D5-9D8C-4817-BAD0-992631570B11}" type="sibTrans" cxnId="{F59B101A-C0DC-43E5-8536-55A270CA9881}">
      <dgm:prSet/>
      <dgm:spPr/>
      <dgm:t>
        <a:bodyPr/>
        <a:lstStyle/>
        <a:p>
          <a:endParaRPr lang="en-US"/>
        </a:p>
      </dgm:t>
    </dgm:pt>
    <dgm:pt modelId="{E510D72F-0E77-4A38-BA78-CAA26D92976F}">
      <dgm:prSet phldrT="[Text]"/>
      <dgm:spPr/>
      <dgm:t>
        <a:bodyPr/>
        <a:lstStyle/>
        <a:p>
          <a:r>
            <a:rPr lang="de-DE" dirty="0"/>
            <a:t>Investigating </a:t>
          </a:r>
          <a:r>
            <a:rPr lang="de-DE" dirty="0" smtClean="0"/>
            <a:t>Dispersion</a:t>
          </a:r>
          <a:endParaRPr lang="en-US" dirty="0"/>
        </a:p>
      </dgm:t>
    </dgm:pt>
    <dgm:pt modelId="{E3320919-F9FF-4879-B816-BCC488BE9F9F}" type="parTrans" cxnId="{6F50ACBF-373D-4F42-8D05-BF995385CA5E}">
      <dgm:prSet/>
      <dgm:spPr/>
      <dgm:t>
        <a:bodyPr/>
        <a:lstStyle/>
        <a:p>
          <a:endParaRPr lang="en-US"/>
        </a:p>
      </dgm:t>
    </dgm:pt>
    <dgm:pt modelId="{6FFCCEDF-CC0A-426F-AE3A-E82241BC176E}" type="sibTrans" cxnId="{6F50ACBF-373D-4F42-8D05-BF995385CA5E}">
      <dgm:prSet/>
      <dgm:spPr/>
      <dgm:t>
        <a:bodyPr/>
        <a:lstStyle/>
        <a:p>
          <a:endParaRPr lang="en-US"/>
        </a:p>
      </dgm:t>
    </dgm:pt>
    <dgm:pt modelId="{C60E29AB-2C2E-4F2A-B643-F2D02848BE72}">
      <dgm:prSet/>
      <dgm:spPr/>
      <dgm:t>
        <a:bodyPr/>
        <a:lstStyle/>
        <a:p>
          <a:endParaRPr lang="en-US" dirty="0"/>
        </a:p>
      </dgm:t>
    </dgm:pt>
    <dgm:pt modelId="{70FD5CFA-EC41-4985-B877-28B398D49EC0}" type="parTrans" cxnId="{CC92E4CF-9A0F-4224-9ABE-C733FB51CBA1}">
      <dgm:prSet/>
      <dgm:spPr/>
      <dgm:t>
        <a:bodyPr/>
        <a:lstStyle/>
        <a:p>
          <a:endParaRPr lang="en-US"/>
        </a:p>
      </dgm:t>
    </dgm:pt>
    <dgm:pt modelId="{B5ED4CE0-6E0E-4743-A137-9D4A838AA8ED}" type="sibTrans" cxnId="{CC92E4CF-9A0F-4224-9ABE-C733FB51CBA1}">
      <dgm:prSet/>
      <dgm:spPr/>
      <dgm:t>
        <a:bodyPr/>
        <a:lstStyle/>
        <a:p>
          <a:endParaRPr lang="en-US"/>
        </a:p>
      </dgm:t>
    </dgm:pt>
    <dgm:pt modelId="{8866501E-AC56-43B7-9168-83F9DD6CC4FA}">
      <dgm:prSet/>
      <dgm:spPr/>
      <dgm:t>
        <a:bodyPr/>
        <a:lstStyle/>
        <a:p>
          <a:r>
            <a:rPr lang="de-DE"/>
            <a:t>Indoor Air, Anthrax, Respiration</a:t>
          </a:r>
          <a:endParaRPr lang="en-US"/>
        </a:p>
      </dgm:t>
    </dgm:pt>
    <dgm:pt modelId="{0B68DEB2-D0A8-4B2A-8B76-27D1D2D2591E}" type="parTrans" cxnId="{E09B2C93-C502-48B2-8B94-E5C54EA091ED}">
      <dgm:prSet/>
      <dgm:spPr/>
      <dgm:t>
        <a:bodyPr/>
        <a:lstStyle/>
        <a:p>
          <a:endParaRPr lang="en-US"/>
        </a:p>
      </dgm:t>
    </dgm:pt>
    <dgm:pt modelId="{76D1E05A-4792-4740-B941-DE3F5EFF8C9F}" type="sibTrans" cxnId="{E09B2C93-C502-48B2-8B94-E5C54EA091ED}">
      <dgm:prSet/>
      <dgm:spPr/>
      <dgm:t>
        <a:bodyPr/>
        <a:lstStyle/>
        <a:p>
          <a:endParaRPr lang="en-US"/>
        </a:p>
      </dgm:t>
    </dgm:pt>
    <dgm:pt modelId="{BA80AB69-99EE-4A46-9474-3F45DB2CB819}">
      <dgm:prSet/>
      <dgm:spPr/>
      <dgm:t>
        <a:bodyPr/>
        <a:lstStyle/>
        <a:p>
          <a:endParaRPr lang="en-US"/>
        </a:p>
      </dgm:t>
    </dgm:pt>
    <dgm:pt modelId="{3F4CC1EB-3663-4F3F-8EF0-351A92FFD0FD}" type="parTrans" cxnId="{4DD13166-96AD-470A-A058-D3242847D9BA}">
      <dgm:prSet/>
      <dgm:spPr/>
      <dgm:t>
        <a:bodyPr/>
        <a:lstStyle/>
        <a:p>
          <a:endParaRPr lang="en-US"/>
        </a:p>
      </dgm:t>
    </dgm:pt>
    <dgm:pt modelId="{47E883EE-AC16-47FA-80E3-ED6BC5436018}" type="sibTrans" cxnId="{4DD13166-96AD-470A-A058-D3242847D9BA}">
      <dgm:prSet/>
      <dgm:spPr/>
      <dgm:t>
        <a:bodyPr/>
        <a:lstStyle/>
        <a:p>
          <a:endParaRPr lang="en-US"/>
        </a:p>
      </dgm:t>
    </dgm:pt>
    <dgm:pt modelId="{D0B117A8-7015-4872-BBE0-7981B21B25A3}">
      <dgm:prSet/>
      <dgm:spPr/>
      <dgm:t>
        <a:bodyPr/>
        <a:lstStyle/>
        <a:p>
          <a:r>
            <a:rPr lang="de-DE"/>
            <a:t>Previous literature shows that there are knowledge gaps in the factors that influnce the depoisiton of aerosols on surfaces</a:t>
          </a:r>
          <a:endParaRPr lang="en-US"/>
        </a:p>
      </dgm:t>
    </dgm:pt>
    <dgm:pt modelId="{8ED16854-EE2B-415D-8A16-912D787E7376}" type="parTrans" cxnId="{31221638-9A1F-43FE-93E5-53E6EC474BD9}">
      <dgm:prSet/>
      <dgm:spPr/>
      <dgm:t>
        <a:bodyPr/>
        <a:lstStyle/>
        <a:p>
          <a:endParaRPr lang="en-US"/>
        </a:p>
      </dgm:t>
    </dgm:pt>
    <dgm:pt modelId="{A3085C2D-D7D5-4FE2-B370-502F352AF54E}" type="sibTrans" cxnId="{31221638-9A1F-43FE-93E5-53E6EC474BD9}">
      <dgm:prSet/>
      <dgm:spPr/>
      <dgm:t>
        <a:bodyPr/>
        <a:lstStyle/>
        <a:p>
          <a:endParaRPr lang="en-US"/>
        </a:p>
      </dgm:t>
    </dgm:pt>
    <dgm:pt modelId="{4D2ACBC5-FBD8-444D-8B45-39349A5A2835}">
      <dgm:prSet/>
      <dgm:spPr/>
      <dgm:t>
        <a:bodyPr/>
        <a:lstStyle/>
        <a:p>
          <a:endParaRPr lang="en-US"/>
        </a:p>
      </dgm:t>
    </dgm:pt>
    <dgm:pt modelId="{3873A885-8BF2-4437-A8ED-89AD29DC1781}" type="parTrans" cxnId="{1EF59931-9B64-49CD-AE26-895AB32BB72B}">
      <dgm:prSet/>
      <dgm:spPr/>
      <dgm:t>
        <a:bodyPr/>
        <a:lstStyle/>
        <a:p>
          <a:endParaRPr lang="en-US"/>
        </a:p>
      </dgm:t>
    </dgm:pt>
    <dgm:pt modelId="{0A34941B-F6F1-4A9B-9B97-C3ABF36822F4}" type="sibTrans" cxnId="{1EF59931-9B64-49CD-AE26-895AB32BB72B}">
      <dgm:prSet/>
      <dgm:spPr/>
      <dgm:t>
        <a:bodyPr/>
        <a:lstStyle/>
        <a:p>
          <a:endParaRPr lang="en-US"/>
        </a:p>
      </dgm:t>
    </dgm:pt>
    <dgm:pt modelId="{D200AE2C-6DFB-4D8B-A482-D7B2D6406C63}">
      <dgm:prSet/>
      <dgm:spPr/>
      <dgm:t>
        <a:bodyPr/>
        <a:lstStyle/>
        <a:p>
          <a:r>
            <a:rPr lang="de-DE"/>
            <a:t>Seta et al 2000</a:t>
          </a:r>
          <a:endParaRPr lang="en-US"/>
        </a:p>
      </dgm:t>
    </dgm:pt>
    <dgm:pt modelId="{823AC37E-1779-4F10-BC36-45F38EC0B611}" type="parTrans" cxnId="{FAAA48D4-A424-4625-82B6-92B2B510909D}">
      <dgm:prSet/>
      <dgm:spPr/>
      <dgm:t>
        <a:bodyPr/>
        <a:lstStyle/>
        <a:p>
          <a:endParaRPr lang="en-US"/>
        </a:p>
      </dgm:t>
    </dgm:pt>
    <dgm:pt modelId="{CDDF34F2-9E6A-450E-92CD-10404BB697C5}" type="sibTrans" cxnId="{FAAA48D4-A424-4625-82B6-92B2B510909D}">
      <dgm:prSet/>
      <dgm:spPr/>
      <dgm:t>
        <a:bodyPr/>
        <a:lstStyle/>
        <a:p>
          <a:endParaRPr lang="en-US"/>
        </a:p>
      </dgm:t>
    </dgm:pt>
    <dgm:pt modelId="{6E60DDB8-B9B1-4957-8B04-6B86AE62A64F}">
      <dgm:prSet/>
      <dgm:spPr/>
      <dgm:t>
        <a:bodyPr/>
        <a:lstStyle/>
        <a:p>
          <a:endParaRPr lang="en-US"/>
        </a:p>
      </dgm:t>
    </dgm:pt>
    <dgm:pt modelId="{CFFAD0EF-AB1A-4C60-848A-77FFF7827372}" type="parTrans" cxnId="{D2F20013-3C27-4FB7-95E9-C70015F61469}">
      <dgm:prSet/>
      <dgm:spPr/>
      <dgm:t>
        <a:bodyPr/>
        <a:lstStyle/>
        <a:p>
          <a:endParaRPr lang="en-US"/>
        </a:p>
      </dgm:t>
    </dgm:pt>
    <dgm:pt modelId="{A2EFA8D1-41E0-41AE-BCD0-35C01FBA0494}" type="sibTrans" cxnId="{D2F20013-3C27-4FB7-95E9-C70015F61469}">
      <dgm:prSet/>
      <dgm:spPr/>
      <dgm:t>
        <a:bodyPr/>
        <a:lstStyle/>
        <a:p>
          <a:endParaRPr lang="en-US"/>
        </a:p>
      </dgm:t>
    </dgm:pt>
    <dgm:pt modelId="{F8B85552-C435-49D7-869B-CA877777340D}">
      <dgm:prSet/>
      <dgm:spPr/>
      <dgm:t>
        <a:bodyPr/>
        <a:lstStyle/>
        <a:p>
          <a:r>
            <a:rPr lang="de-DE"/>
            <a:t>Indoor Air, Anthrax, Respiration</a:t>
          </a:r>
          <a:endParaRPr lang="en-US"/>
        </a:p>
      </dgm:t>
    </dgm:pt>
    <dgm:pt modelId="{EE8E685F-764E-4459-A50E-15EDFA38A9CF}" type="parTrans" cxnId="{CF593019-7661-4D48-8148-6F921E7298DC}">
      <dgm:prSet/>
      <dgm:spPr/>
      <dgm:t>
        <a:bodyPr/>
        <a:lstStyle/>
        <a:p>
          <a:endParaRPr lang="en-US"/>
        </a:p>
      </dgm:t>
    </dgm:pt>
    <dgm:pt modelId="{FFCD25F2-30AD-4996-9BF0-361B494AC837}" type="sibTrans" cxnId="{CF593019-7661-4D48-8148-6F921E7298DC}">
      <dgm:prSet/>
      <dgm:spPr/>
      <dgm:t>
        <a:bodyPr/>
        <a:lstStyle/>
        <a:p>
          <a:endParaRPr lang="en-US"/>
        </a:p>
      </dgm:t>
    </dgm:pt>
    <dgm:pt modelId="{30909AF7-205A-4C05-B5EC-DBCBE0822DA2}">
      <dgm:prSet/>
      <dgm:spPr/>
      <dgm:t>
        <a:bodyPr/>
        <a:lstStyle/>
        <a:p>
          <a:endParaRPr lang="en-US"/>
        </a:p>
      </dgm:t>
    </dgm:pt>
    <dgm:pt modelId="{642EAEAE-9AC7-4C49-8655-49C29716B18E}" type="parTrans" cxnId="{0E97B2CA-31D2-4BD1-AC6D-9BCB2DF2EFFC}">
      <dgm:prSet/>
      <dgm:spPr/>
      <dgm:t>
        <a:bodyPr/>
        <a:lstStyle/>
        <a:p>
          <a:endParaRPr lang="en-US"/>
        </a:p>
      </dgm:t>
    </dgm:pt>
    <dgm:pt modelId="{A233F909-84C4-4A9C-B8F3-B1B0266C89BC}" type="sibTrans" cxnId="{0E97B2CA-31D2-4BD1-AC6D-9BCB2DF2EFFC}">
      <dgm:prSet/>
      <dgm:spPr/>
      <dgm:t>
        <a:bodyPr/>
        <a:lstStyle/>
        <a:p>
          <a:endParaRPr lang="en-US"/>
        </a:p>
      </dgm:t>
    </dgm:pt>
    <dgm:pt modelId="{20BC8D71-86E9-4C33-99D2-8C82756AECE9}">
      <dgm:prSet/>
      <dgm:spPr/>
      <dgm:t>
        <a:bodyPr/>
        <a:lstStyle/>
        <a:p>
          <a:r>
            <a:rPr lang="de-DE"/>
            <a:t>What factors inflence the  deposition of aerosols on surfaces ?</a:t>
          </a:r>
          <a:endParaRPr lang="en-US"/>
        </a:p>
      </dgm:t>
    </dgm:pt>
    <dgm:pt modelId="{A9A47D24-1DEE-4832-8C6D-61DA25B50A94}" type="parTrans" cxnId="{76CE1C98-49F9-4C7F-9525-B4E51B9996CB}">
      <dgm:prSet/>
      <dgm:spPr/>
      <dgm:t>
        <a:bodyPr/>
        <a:lstStyle/>
        <a:p>
          <a:endParaRPr lang="en-US"/>
        </a:p>
      </dgm:t>
    </dgm:pt>
    <dgm:pt modelId="{5B7E1538-0E5E-4872-AAA1-D6B7793600A3}" type="sibTrans" cxnId="{76CE1C98-49F9-4C7F-9525-B4E51B9996CB}">
      <dgm:prSet/>
      <dgm:spPr/>
      <dgm:t>
        <a:bodyPr/>
        <a:lstStyle/>
        <a:p>
          <a:endParaRPr lang="en-US"/>
        </a:p>
      </dgm:t>
    </dgm:pt>
    <dgm:pt modelId="{9036DB7D-FD26-45AD-8731-08573E63F3A5}">
      <dgm:prSet/>
      <dgm:spPr/>
      <dgm:t>
        <a:bodyPr/>
        <a:lstStyle/>
        <a:p>
          <a:r>
            <a:rPr lang="de-DE"/>
            <a:t>Employ Satistical Models</a:t>
          </a:r>
          <a:endParaRPr lang="en-US"/>
        </a:p>
      </dgm:t>
    </dgm:pt>
    <dgm:pt modelId="{DBB99266-9FB7-4378-99A6-9CF30931F8DC}" type="parTrans" cxnId="{64AB73A2-4F1A-4DF0-A0B9-57D5920B7B72}">
      <dgm:prSet/>
      <dgm:spPr/>
      <dgm:t>
        <a:bodyPr/>
        <a:lstStyle/>
        <a:p>
          <a:endParaRPr lang="en-US"/>
        </a:p>
      </dgm:t>
    </dgm:pt>
    <dgm:pt modelId="{D932B9B4-97E3-499C-BE54-1AB948622A25}" type="sibTrans" cxnId="{64AB73A2-4F1A-4DF0-A0B9-57D5920B7B72}">
      <dgm:prSet/>
      <dgm:spPr/>
      <dgm:t>
        <a:bodyPr/>
        <a:lstStyle/>
        <a:p>
          <a:endParaRPr lang="en-US"/>
        </a:p>
      </dgm:t>
    </dgm:pt>
    <dgm:pt modelId="{A813E363-D591-477C-80A0-8270B13F56CE}">
      <dgm:prSet/>
      <dgm:spPr/>
      <dgm:t>
        <a:bodyPr/>
        <a:lstStyle/>
        <a:p>
          <a:endParaRPr lang="en-US"/>
        </a:p>
      </dgm:t>
    </dgm:pt>
    <dgm:pt modelId="{6A9722D6-FA9E-468A-9FA0-D06B070F934E}" type="parTrans" cxnId="{AFFF4054-41A9-4EAC-9C20-C920259AD92F}">
      <dgm:prSet/>
      <dgm:spPr/>
      <dgm:t>
        <a:bodyPr/>
        <a:lstStyle/>
        <a:p>
          <a:endParaRPr lang="en-US"/>
        </a:p>
      </dgm:t>
    </dgm:pt>
    <dgm:pt modelId="{5CEC183B-D85E-4A70-835B-3F5B08A688BB}" type="sibTrans" cxnId="{AFFF4054-41A9-4EAC-9C20-C920259AD92F}">
      <dgm:prSet/>
      <dgm:spPr/>
      <dgm:t>
        <a:bodyPr/>
        <a:lstStyle/>
        <a:p>
          <a:endParaRPr lang="en-US"/>
        </a:p>
      </dgm:t>
    </dgm:pt>
    <dgm:pt modelId="{465AFA09-04DB-408F-9968-B7EF2DDB1ED9}">
      <dgm:prSet/>
      <dgm:spPr/>
      <dgm:t>
        <a:bodyPr/>
        <a:lstStyle/>
        <a:p>
          <a:r>
            <a:rPr lang="de-DE"/>
            <a:t>Indoor Air, Anthrax, Respiration</a:t>
          </a:r>
          <a:endParaRPr lang="en-US"/>
        </a:p>
      </dgm:t>
    </dgm:pt>
    <dgm:pt modelId="{B8006125-ACD4-4386-B81F-9CFC447DD691}" type="parTrans" cxnId="{BEA352A9-48C1-4F48-9DC6-38B16BC582B1}">
      <dgm:prSet/>
      <dgm:spPr/>
      <dgm:t>
        <a:bodyPr/>
        <a:lstStyle/>
        <a:p>
          <a:endParaRPr lang="en-US"/>
        </a:p>
      </dgm:t>
    </dgm:pt>
    <dgm:pt modelId="{68DA2EA6-EA20-435A-A24B-434D27DE65FD}" type="sibTrans" cxnId="{BEA352A9-48C1-4F48-9DC6-38B16BC582B1}">
      <dgm:prSet/>
      <dgm:spPr/>
      <dgm:t>
        <a:bodyPr/>
        <a:lstStyle/>
        <a:p>
          <a:endParaRPr lang="en-US"/>
        </a:p>
      </dgm:t>
    </dgm:pt>
    <dgm:pt modelId="{93E2D014-A350-4E08-A658-B9F7C755C7E1}">
      <dgm:prSet/>
      <dgm:spPr/>
      <dgm:t>
        <a:bodyPr/>
        <a:lstStyle/>
        <a:p>
          <a:endParaRPr lang="en-US"/>
        </a:p>
      </dgm:t>
    </dgm:pt>
    <dgm:pt modelId="{C1C84989-F26E-43CD-984A-D49FF7D81CC0}" type="parTrans" cxnId="{CDBB3F82-6419-43FD-A560-48BB336DB3E4}">
      <dgm:prSet/>
      <dgm:spPr/>
      <dgm:t>
        <a:bodyPr/>
        <a:lstStyle/>
        <a:p>
          <a:endParaRPr lang="en-US"/>
        </a:p>
      </dgm:t>
    </dgm:pt>
    <dgm:pt modelId="{246BFA94-1488-48E1-99DE-D74C7C7380DE}" type="sibTrans" cxnId="{CDBB3F82-6419-43FD-A560-48BB336DB3E4}">
      <dgm:prSet/>
      <dgm:spPr/>
      <dgm:t>
        <a:bodyPr/>
        <a:lstStyle/>
        <a:p>
          <a:endParaRPr lang="en-US"/>
        </a:p>
      </dgm:t>
    </dgm:pt>
    <dgm:pt modelId="{0187DA6E-4D35-44B5-BCB1-CD49CA4CB15D}">
      <dgm:prSet/>
      <dgm:spPr/>
      <dgm:t>
        <a:bodyPr/>
        <a:lstStyle/>
        <a:p>
          <a:r>
            <a:rPr lang="de-DE"/>
            <a:t>The deposition of aerosols on surfaces are influenced by the surface characteristics and particle diameter.</a:t>
          </a:r>
          <a:endParaRPr lang="en-US"/>
        </a:p>
      </dgm:t>
    </dgm:pt>
    <dgm:pt modelId="{BF982940-93C3-481B-907C-49992125DABB}" type="parTrans" cxnId="{14D20941-2ABC-42F1-BD94-DA9769050E36}">
      <dgm:prSet/>
      <dgm:spPr/>
      <dgm:t>
        <a:bodyPr/>
        <a:lstStyle/>
        <a:p>
          <a:endParaRPr lang="en-US"/>
        </a:p>
      </dgm:t>
    </dgm:pt>
    <dgm:pt modelId="{A4ECA92B-4D27-47B0-A21F-C5F0646CD9D2}" type="sibTrans" cxnId="{14D20941-2ABC-42F1-BD94-DA9769050E36}">
      <dgm:prSet/>
      <dgm:spPr/>
      <dgm:t>
        <a:bodyPr/>
        <a:lstStyle/>
        <a:p>
          <a:endParaRPr lang="en-US"/>
        </a:p>
      </dgm:t>
    </dgm:pt>
    <dgm:pt modelId="{E9F17F8E-6326-4174-9B06-4AB0B77A34C2}">
      <dgm:prSet/>
      <dgm:spPr/>
      <dgm:t>
        <a:bodyPr/>
        <a:lstStyle/>
        <a:p>
          <a:endParaRPr lang="en-US"/>
        </a:p>
      </dgm:t>
    </dgm:pt>
    <dgm:pt modelId="{28D3B8EF-F2C2-4913-B710-FDDD711D45F4}" type="parTrans" cxnId="{4BC98087-0059-48BC-9792-33BBD9D13097}">
      <dgm:prSet/>
      <dgm:spPr/>
      <dgm:t>
        <a:bodyPr/>
        <a:lstStyle/>
        <a:p>
          <a:endParaRPr lang="en-US"/>
        </a:p>
      </dgm:t>
    </dgm:pt>
    <dgm:pt modelId="{27570115-EC80-48A7-8AB7-F8024BBC9A3C}" type="sibTrans" cxnId="{4BC98087-0059-48BC-9792-33BBD9D13097}">
      <dgm:prSet/>
      <dgm:spPr/>
      <dgm:t>
        <a:bodyPr/>
        <a:lstStyle/>
        <a:p>
          <a:endParaRPr lang="en-US"/>
        </a:p>
      </dgm:t>
    </dgm:pt>
    <dgm:pt modelId="{448298EA-74D3-4A66-A91A-4C6B52BFE466}">
      <dgm:prSet/>
      <dgm:spPr/>
      <dgm:t>
        <a:bodyPr/>
        <a:lstStyle/>
        <a:p>
          <a:r>
            <a:rPr lang="de-DE"/>
            <a:t>Markov model of particle fate and transport</a:t>
          </a:r>
          <a:endParaRPr lang="en-US"/>
        </a:p>
      </dgm:t>
    </dgm:pt>
    <dgm:pt modelId="{C8FCD353-E53A-4476-957E-BB4B9872502C}" type="parTrans" cxnId="{7DE3C4F8-9F3F-4C49-B5D0-DC4A314C49DE}">
      <dgm:prSet/>
      <dgm:spPr/>
      <dgm:t>
        <a:bodyPr/>
        <a:lstStyle/>
        <a:p>
          <a:endParaRPr lang="en-US"/>
        </a:p>
      </dgm:t>
    </dgm:pt>
    <dgm:pt modelId="{044922AE-9ECD-4985-AB71-7236ACF7D706}" type="sibTrans" cxnId="{7DE3C4F8-9F3F-4C49-B5D0-DC4A314C49DE}">
      <dgm:prSet/>
      <dgm:spPr/>
      <dgm:t>
        <a:bodyPr/>
        <a:lstStyle/>
        <a:p>
          <a:endParaRPr lang="en-US"/>
        </a:p>
      </dgm:t>
    </dgm:pt>
    <dgm:pt modelId="{601FEB61-F985-4FDB-80D5-675BFD89E1BA}">
      <dgm:prSet/>
      <dgm:spPr/>
      <dgm:t>
        <a:bodyPr/>
        <a:lstStyle/>
        <a:p>
          <a:endParaRPr lang="en-US"/>
        </a:p>
      </dgm:t>
    </dgm:pt>
    <dgm:pt modelId="{98534B18-666B-4081-9BE5-2451F4D1B3E4}" type="parTrans" cxnId="{93990D9B-11F2-483D-BAE4-5D059BC4D1F2}">
      <dgm:prSet/>
      <dgm:spPr/>
      <dgm:t>
        <a:bodyPr/>
        <a:lstStyle/>
        <a:p>
          <a:endParaRPr lang="en-US"/>
        </a:p>
      </dgm:t>
    </dgm:pt>
    <dgm:pt modelId="{A06D078E-21AE-4E50-95BA-D78E2547E131}" type="sibTrans" cxnId="{93990D9B-11F2-483D-BAE4-5D059BC4D1F2}">
      <dgm:prSet/>
      <dgm:spPr/>
      <dgm:t>
        <a:bodyPr/>
        <a:lstStyle/>
        <a:p>
          <a:endParaRPr lang="en-US"/>
        </a:p>
      </dgm:t>
    </dgm:pt>
    <dgm:pt modelId="{C809EAF0-3F4C-48CF-9634-49A04F1D1473}">
      <dgm:prSet/>
      <dgm:spPr/>
      <dgm:t>
        <a:bodyPr/>
        <a:lstStyle/>
        <a:p>
          <a:endParaRPr lang="en-US"/>
        </a:p>
      </dgm:t>
    </dgm:pt>
    <dgm:pt modelId="{54B6C08A-AC24-4FBC-8409-F3E1327148BE}" type="parTrans" cxnId="{1A9D2328-2FCE-4913-9D6E-3D60342B5D14}">
      <dgm:prSet/>
      <dgm:spPr/>
      <dgm:t>
        <a:bodyPr/>
        <a:lstStyle/>
        <a:p>
          <a:endParaRPr lang="en-US"/>
        </a:p>
      </dgm:t>
    </dgm:pt>
    <dgm:pt modelId="{1D9EFD6E-B56E-432E-923D-9A7F26482127}" type="sibTrans" cxnId="{1A9D2328-2FCE-4913-9D6E-3D60342B5D14}">
      <dgm:prSet/>
      <dgm:spPr/>
      <dgm:t>
        <a:bodyPr/>
        <a:lstStyle/>
        <a:p>
          <a:endParaRPr lang="en-US"/>
        </a:p>
      </dgm:t>
    </dgm:pt>
    <dgm:pt modelId="{1061E112-68B1-4903-AF82-837DAFBD29AF}">
      <dgm:prSet/>
      <dgm:spPr/>
      <dgm:t>
        <a:bodyPr/>
        <a:lstStyle/>
        <a:p>
          <a:endParaRPr lang="en-US"/>
        </a:p>
      </dgm:t>
    </dgm:pt>
    <dgm:pt modelId="{2EAC22D1-E882-4219-B119-CD0C26C3C583}" type="parTrans" cxnId="{D3D3381B-3393-41B7-B600-3B75FCB74F11}">
      <dgm:prSet/>
      <dgm:spPr/>
      <dgm:t>
        <a:bodyPr/>
        <a:lstStyle/>
        <a:p>
          <a:endParaRPr lang="en-US"/>
        </a:p>
      </dgm:t>
    </dgm:pt>
    <dgm:pt modelId="{449CB6D1-7359-4865-8853-28711E7F2DED}" type="sibTrans" cxnId="{D3D3381B-3393-41B7-B600-3B75FCB74F11}">
      <dgm:prSet/>
      <dgm:spPr/>
      <dgm:t>
        <a:bodyPr/>
        <a:lstStyle/>
        <a:p>
          <a:endParaRPr lang="en-US"/>
        </a:p>
      </dgm:t>
    </dgm:pt>
    <dgm:pt modelId="{75E59163-5573-49EF-8F99-A641A71C3049}" type="pres">
      <dgm:prSet presAssocID="{853A7BB4-F1A6-42FD-97C7-58CC5BC764BB}" presName="linearFlow" presStyleCnt="0">
        <dgm:presLayoutVars>
          <dgm:dir/>
          <dgm:animLvl val="lvl"/>
          <dgm:resizeHandles val="exact"/>
        </dgm:presLayoutVars>
      </dgm:prSet>
      <dgm:spPr/>
      <dgm:t>
        <a:bodyPr/>
        <a:lstStyle/>
        <a:p>
          <a:endParaRPr lang="en-US"/>
        </a:p>
      </dgm:t>
    </dgm:pt>
    <dgm:pt modelId="{C8710C55-7B6F-4B84-B9D3-D16F9D3D2830}" type="pres">
      <dgm:prSet presAssocID="{E427AB94-7DE7-42F7-AC82-7ED96ABBDC48}" presName="composite" presStyleCnt="0"/>
      <dgm:spPr/>
    </dgm:pt>
    <dgm:pt modelId="{3904582D-CC3B-4CED-A5E1-DF3500DAF57A}" type="pres">
      <dgm:prSet presAssocID="{E427AB94-7DE7-42F7-AC82-7ED96ABBDC48}" presName="parTx" presStyleLbl="node1" presStyleIdx="0" presStyleCnt="3">
        <dgm:presLayoutVars>
          <dgm:chMax val="0"/>
          <dgm:chPref val="0"/>
          <dgm:bulletEnabled val="1"/>
        </dgm:presLayoutVars>
      </dgm:prSet>
      <dgm:spPr/>
      <dgm:t>
        <a:bodyPr/>
        <a:lstStyle/>
        <a:p>
          <a:endParaRPr lang="en-US"/>
        </a:p>
      </dgm:t>
    </dgm:pt>
    <dgm:pt modelId="{839E9ACA-4F6E-49E4-A703-942E331CE4CA}" type="pres">
      <dgm:prSet presAssocID="{E427AB94-7DE7-42F7-AC82-7ED96ABBDC48}" presName="parSh" presStyleLbl="node1" presStyleIdx="0" presStyleCnt="3"/>
      <dgm:spPr/>
      <dgm:t>
        <a:bodyPr/>
        <a:lstStyle/>
        <a:p>
          <a:endParaRPr lang="en-US"/>
        </a:p>
      </dgm:t>
    </dgm:pt>
    <dgm:pt modelId="{1334ECCA-BD76-43F7-ADE2-CE41E531BE69}" type="pres">
      <dgm:prSet presAssocID="{E427AB94-7DE7-42F7-AC82-7ED96ABBDC48}" presName="desTx" presStyleLbl="fgAcc1" presStyleIdx="0" presStyleCnt="3">
        <dgm:presLayoutVars>
          <dgm:bulletEnabled val="1"/>
        </dgm:presLayoutVars>
      </dgm:prSet>
      <dgm:spPr/>
      <dgm:t>
        <a:bodyPr/>
        <a:lstStyle/>
        <a:p>
          <a:endParaRPr lang="en-US"/>
        </a:p>
      </dgm:t>
    </dgm:pt>
    <dgm:pt modelId="{36125DE7-0FD2-492B-AC4A-61ECDFD702E2}" type="pres">
      <dgm:prSet presAssocID="{910ADBF9-8EEF-41D5-B4D6-1FD15FA445EA}" presName="sibTrans" presStyleLbl="sibTrans2D1" presStyleIdx="0" presStyleCnt="2" custAng="21311388" custScaleX="221431" custLinFactNeighborX="-23128" custLinFactNeighborY="-2296"/>
      <dgm:spPr/>
      <dgm:t>
        <a:bodyPr/>
        <a:lstStyle/>
        <a:p>
          <a:endParaRPr lang="en-US"/>
        </a:p>
      </dgm:t>
    </dgm:pt>
    <dgm:pt modelId="{0179C5C6-AB73-43C9-BAA6-A01EB3FB895D}" type="pres">
      <dgm:prSet presAssocID="{910ADBF9-8EEF-41D5-B4D6-1FD15FA445EA}" presName="connTx" presStyleLbl="sibTrans2D1" presStyleIdx="0" presStyleCnt="2"/>
      <dgm:spPr/>
      <dgm:t>
        <a:bodyPr/>
        <a:lstStyle/>
        <a:p>
          <a:endParaRPr lang="en-US"/>
        </a:p>
      </dgm:t>
    </dgm:pt>
    <dgm:pt modelId="{56049E59-31E7-4627-8146-97AE8C5713CA}" type="pres">
      <dgm:prSet presAssocID="{0901C904-DF1F-40EE-A356-A57D1C079494}" presName="composite" presStyleCnt="0"/>
      <dgm:spPr/>
    </dgm:pt>
    <dgm:pt modelId="{24227BAF-490B-4CC0-8BC2-BB39D88E8D55}" type="pres">
      <dgm:prSet presAssocID="{0901C904-DF1F-40EE-A356-A57D1C079494}" presName="parTx" presStyleLbl="node1" presStyleIdx="0" presStyleCnt="3">
        <dgm:presLayoutVars>
          <dgm:chMax val="0"/>
          <dgm:chPref val="0"/>
          <dgm:bulletEnabled val="1"/>
        </dgm:presLayoutVars>
      </dgm:prSet>
      <dgm:spPr/>
      <dgm:t>
        <a:bodyPr/>
        <a:lstStyle/>
        <a:p>
          <a:endParaRPr lang="en-US"/>
        </a:p>
      </dgm:t>
    </dgm:pt>
    <dgm:pt modelId="{7BE76158-221C-4A5B-A459-F0DC6A8E74E5}" type="pres">
      <dgm:prSet presAssocID="{0901C904-DF1F-40EE-A356-A57D1C079494}" presName="parSh" presStyleLbl="node1" presStyleIdx="1" presStyleCnt="3"/>
      <dgm:spPr/>
      <dgm:t>
        <a:bodyPr/>
        <a:lstStyle/>
        <a:p>
          <a:endParaRPr lang="en-US"/>
        </a:p>
      </dgm:t>
    </dgm:pt>
    <dgm:pt modelId="{4FEE2F0B-6AC0-446D-8D53-698F456A8096}" type="pres">
      <dgm:prSet presAssocID="{0901C904-DF1F-40EE-A356-A57D1C079494}" presName="desTx" presStyleLbl="fgAcc1" presStyleIdx="1" presStyleCnt="3">
        <dgm:presLayoutVars>
          <dgm:bulletEnabled val="1"/>
        </dgm:presLayoutVars>
      </dgm:prSet>
      <dgm:spPr/>
      <dgm:t>
        <a:bodyPr/>
        <a:lstStyle/>
        <a:p>
          <a:endParaRPr lang="en-US"/>
        </a:p>
      </dgm:t>
    </dgm:pt>
    <dgm:pt modelId="{06297C0A-05C2-47CB-AE56-DA60945A0DEA}" type="pres">
      <dgm:prSet presAssocID="{B83FBB3A-C0C0-44AF-8AC8-3D05E7E95AAB}" presName="sibTrans" presStyleLbl="sibTrans2D1" presStyleIdx="1" presStyleCnt="2" custAng="452875" custScaleX="220005" custLinFactNeighborX="-23128" custLinFactNeighborY="17713"/>
      <dgm:spPr/>
      <dgm:t>
        <a:bodyPr/>
        <a:lstStyle/>
        <a:p>
          <a:endParaRPr lang="en-US"/>
        </a:p>
      </dgm:t>
    </dgm:pt>
    <dgm:pt modelId="{97FB91C8-7605-4B9D-8FA4-B0D1FF7C74E9}" type="pres">
      <dgm:prSet presAssocID="{B83FBB3A-C0C0-44AF-8AC8-3D05E7E95AAB}" presName="connTx" presStyleLbl="sibTrans2D1" presStyleIdx="1" presStyleCnt="2"/>
      <dgm:spPr/>
      <dgm:t>
        <a:bodyPr/>
        <a:lstStyle/>
        <a:p>
          <a:endParaRPr lang="en-US"/>
        </a:p>
      </dgm:t>
    </dgm:pt>
    <dgm:pt modelId="{95C93612-2DF8-4364-9CA2-43647D96C41B}" type="pres">
      <dgm:prSet presAssocID="{F630C1CB-44A0-45F6-ADC3-9D1F9844AD79}" presName="composite" presStyleCnt="0"/>
      <dgm:spPr/>
    </dgm:pt>
    <dgm:pt modelId="{233A1165-1737-40F2-B4E6-1535ADBD7F22}" type="pres">
      <dgm:prSet presAssocID="{F630C1CB-44A0-45F6-ADC3-9D1F9844AD79}" presName="parTx" presStyleLbl="node1" presStyleIdx="1" presStyleCnt="3">
        <dgm:presLayoutVars>
          <dgm:chMax val="0"/>
          <dgm:chPref val="0"/>
          <dgm:bulletEnabled val="1"/>
        </dgm:presLayoutVars>
      </dgm:prSet>
      <dgm:spPr/>
      <dgm:t>
        <a:bodyPr/>
        <a:lstStyle/>
        <a:p>
          <a:endParaRPr lang="en-US"/>
        </a:p>
      </dgm:t>
    </dgm:pt>
    <dgm:pt modelId="{C7BF5BEC-6314-42C7-92F6-A58A5A0B9347}" type="pres">
      <dgm:prSet presAssocID="{F630C1CB-44A0-45F6-ADC3-9D1F9844AD79}" presName="parSh" presStyleLbl="node1" presStyleIdx="2" presStyleCnt="3"/>
      <dgm:spPr/>
      <dgm:t>
        <a:bodyPr/>
        <a:lstStyle/>
        <a:p>
          <a:endParaRPr lang="en-US"/>
        </a:p>
      </dgm:t>
    </dgm:pt>
    <dgm:pt modelId="{C7E76025-B82E-4BBC-BE26-FA65AD355EE1}" type="pres">
      <dgm:prSet presAssocID="{F630C1CB-44A0-45F6-ADC3-9D1F9844AD79}" presName="desTx" presStyleLbl="fgAcc1" presStyleIdx="2" presStyleCnt="3">
        <dgm:presLayoutVars>
          <dgm:bulletEnabled val="1"/>
        </dgm:presLayoutVars>
      </dgm:prSet>
      <dgm:spPr/>
      <dgm:t>
        <a:bodyPr/>
        <a:lstStyle/>
        <a:p>
          <a:endParaRPr lang="en-US"/>
        </a:p>
      </dgm:t>
    </dgm:pt>
  </dgm:ptLst>
  <dgm:cxnLst>
    <dgm:cxn modelId="{4BC98087-0059-48BC-9792-33BBD9D13097}" srcId="{F630C1CB-44A0-45F6-ADC3-9D1F9844AD79}" destId="{E9F17F8E-6326-4174-9B06-4AB0B77A34C2}" srcOrd="5" destOrd="0" parTransId="{28D3B8EF-F2C2-4913-B710-FDDD711D45F4}" sibTransId="{27570115-EC80-48A7-8AB7-F8024BBC9A3C}"/>
    <dgm:cxn modelId="{76CE1C98-49F9-4C7F-9525-B4E51B9996CB}" srcId="{0901C904-DF1F-40EE-A356-A57D1C079494}" destId="{20BC8D71-86E9-4C33-99D2-8C82756AECE9}" srcOrd="4" destOrd="0" parTransId="{A9A47D24-1DEE-4832-8C6D-61DA25B50A94}" sibTransId="{5B7E1538-0E5E-4872-AAA1-D6B7793600A3}"/>
    <dgm:cxn modelId="{A11BAA01-33DA-4CB1-A0AB-45C1B62E2D04}" type="presOf" srcId="{853A7BB4-F1A6-42FD-97C7-58CC5BC764BB}" destId="{75E59163-5573-49EF-8F99-A641A71C3049}" srcOrd="0" destOrd="0" presId="urn:microsoft.com/office/officeart/2005/8/layout/process3"/>
    <dgm:cxn modelId="{09B67857-20B4-4B99-A750-4B5D1C8DD56B}" type="presOf" srcId="{0901C904-DF1F-40EE-A356-A57D1C079494}" destId="{24227BAF-490B-4CC0-8BC2-BB39D88E8D55}" srcOrd="0" destOrd="0" presId="urn:microsoft.com/office/officeart/2005/8/layout/process3"/>
    <dgm:cxn modelId="{E09B2C93-C502-48B2-8B94-E5C54EA091ED}" srcId="{E427AB94-7DE7-42F7-AC82-7ED96ABBDC48}" destId="{8866501E-AC56-43B7-9168-83F9DD6CC4FA}" srcOrd="2" destOrd="0" parTransId="{0B68DEB2-D0A8-4B2A-8B76-27D1D2D2591E}" sibTransId="{76D1E05A-4792-4740-B941-DE3F5EFF8C9F}"/>
    <dgm:cxn modelId="{1A9D2328-2FCE-4913-9D6E-3D60342B5D14}" srcId="{0901C904-DF1F-40EE-A356-A57D1C079494}" destId="{C809EAF0-3F4C-48CF-9634-49A04F1D1473}" srcOrd="5" destOrd="0" parTransId="{54B6C08A-AC24-4FBC-8409-F3E1327148BE}" sibTransId="{1D9EFD6E-B56E-432E-923D-9A7F26482127}"/>
    <dgm:cxn modelId="{BEA352A9-48C1-4F48-9DC6-38B16BC582B1}" srcId="{F630C1CB-44A0-45F6-ADC3-9D1F9844AD79}" destId="{465AFA09-04DB-408F-9968-B7EF2DDB1ED9}" srcOrd="2" destOrd="0" parTransId="{B8006125-ACD4-4386-B81F-9CFC447DD691}" sibTransId="{68DA2EA6-EA20-435A-A24B-434D27DE65FD}"/>
    <dgm:cxn modelId="{CDBB3F82-6419-43FD-A560-48BB336DB3E4}" srcId="{F630C1CB-44A0-45F6-ADC3-9D1F9844AD79}" destId="{93E2D014-A350-4E08-A658-B9F7C755C7E1}" srcOrd="3" destOrd="0" parTransId="{C1C84989-F26E-43CD-984A-D49FF7D81CC0}" sibTransId="{246BFA94-1488-48E1-99DE-D74C7C7380DE}"/>
    <dgm:cxn modelId="{88CEDB79-A42F-4C66-AF6B-2A101D0013D8}" type="presOf" srcId="{6E60DDB8-B9B1-4957-8B04-6B86AE62A64F}" destId="{4FEE2F0B-6AC0-446D-8D53-698F456A8096}" srcOrd="0" destOrd="1" presId="urn:microsoft.com/office/officeart/2005/8/layout/process3"/>
    <dgm:cxn modelId="{D2F20013-3C27-4FB7-95E9-C70015F61469}" srcId="{0901C904-DF1F-40EE-A356-A57D1C079494}" destId="{6E60DDB8-B9B1-4957-8B04-6B86AE62A64F}" srcOrd="1" destOrd="0" parTransId="{CFFAD0EF-AB1A-4C60-848A-77FFF7827372}" sibTransId="{A2EFA8D1-41E0-41AE-BCD0-35C01FBA0494}"/>
    <dgm:cxn modelId="{62199C9C-B57C-45D7-96D7-E5F592DA35ED}" type="presOf" srcId="{20BC8D71-86E9-4C33-99D2-8C82756AECE9}" destId="{4FEE2F0B-6AC0-446D-8D53-698F456A8096}" srcOrd="0" destOrd="4" presId="urn:microsoft.com/office/officeart/2005/8/layout/process3"/>
    <dgm:cxn modelId="{EF97DE27-96F9-4096-B818-659C5A8003E1}" type="presOf" srcId="{E427AB94-7DE7-42F7-AC82-7ED96ABBDC48}" destId="{839E9ACA-4F6E-49E4-A703-942E331CE4CA}" srcOrd="1" destOrd="0" presId="urn:microsoft.com/office/officeart/2005/8/layout/process3"/>
    <dgm:cxn modelId="{BED47721-EEA1-48C4-82F6-939A8C2DDD20}" type="presOf" srcId="{93E2D014-A350-4E08-A658-B9F7C755C7E1}" destId="{C7E76025-B82E-4BBC-BE26-FA65AD355EE1}" srcOrd="0" destOrd="3" presId="urn:microsoft.com/office/officeart/2005/8/layout/process3"/>
    <dgm:cxn modelId="{5CF5AA40-55B2-47FD-BA0E-6FBC05C5FE03}" type="presOf" srcId="{30909AF7-205A-4C05-B5EC-DBCBE0822DA2}" destId="{4FEE2F0B-6AC0-446D-8D53-698F456A8096}" srcOrd="0" destOrd="3" presId="urn:microsoft.com/office/officeart/2005/8/layout/process3"/>
    <dgm:cxn modelId="{005E1737-407C-49B6-BFF0-53C2AA4A98B5}" type="presOf" srcId="{465AFA09-04DB-408F-9968-B7EF2DDB1ED9}" destId="{C7E76025-B82E-4BBC-BE26-FA65AD355EE1}" srcOrd="0" destOrd="2" presId="urn:microsoft.com/office/officeart/2005/8/layout/process3"/>
    <dgm:cxn modelId="{7031B6CE-45B2-48B8-94EE-639649EAA3D2}" srcId="{853A7BB4-F1A6-42FD-97C7-58CC5BC764BB}" destId="{0901C904-DF1F-40EE-A356-A57D1C079494}" srcOrd="1" destOrd="0" parTransId="{8122E6F3-7F19-49D4-A99F-8161F7D31BF8}" sibTransId="{B83FBB3A-C0C0-44AF-8AC8-3D05E7E95AAB}"/>
    <dgm:cxn modelId="{D5564190-EE7B-4A01-890B-488D06E3AFE2}" type="presOf" srcId="{9036DB7D-FD26-45AD-8731-08573E63F3A5}" destId="{4FEE2F0B-6AC0-446D-8D53-698F456A8096}" srcOrd="0" destOrd="8" presId="urn:microsoft.com/office/officeart/2005/8/layout/process3"/>
    <dgm:cxn modelId="{AD155E6B-3A1B-48E1-BF8D-8A2A8D81B711}" type="presOf" srcId="{BD819B6B-F7E8-47E6-8446-99788FFB057F}" destId="{4FEE2F0B-6AC0-446D-8D53-698F456A8096}" srcOrd="0" destOrd="0" presId="urn:microsoft.com/office/officeart/2005/8/layout/process3"/>
    <dgm:cxn modelId="{0D19DEAF-6119-4C53-BA09-F26172634E0A}" type="presOf" srcId="{1061E112-68B1-4903-AF82-837DAFBD29AF}" destId="{4FEE2F0B-6AC0-446D-8D53-698F456A8096}" srcOrd="0" destOrd="6" presId="urn:microsoft.com/office/officeart/2005/8/layout/process3"/>
    <dgm:cxn modelId="{CC92E4CF-9A0F-4224-9ABE-C733FB51CBA1}" srcId="{E427AB94-7DE7-42F7-AC82-7ED96ABBDC48}" destId="{C60E29AB-2C2E-4F2A-B643-F2D02848BE72}" srcOrd="1" destOrd="0" parTransId="{70FD5CFA-EC41-4985-B877-28B398D49EC0}" sibTransId="{B5ED4CE0-6E0E-4743-A137-9D4A838AA8ED}"/>
    <dgm:cxn modelId="{A7ECC2BE-BFCC-44D0-B2E8-F90BA1559499}" type="presOf" srcId="{0187DA6E-4D35-44B5-BCB1-CD49CA4CB15D}" destId="{C7E76025-B82E-4BBC-BE26-FA65AD355EE1}" srcOrd="0" destOrd="4" presId="urn:microsoft.com/office/officeart/2005/8/layout/process3"/>
    <dgm:cxn modelId="{3EB74FCA-6F80-4604-8A78-7084886DDD78}" type="presOf" srcId="{F630C1CB-44A0-45F6-ADC3-9D1F9844AD79}" destId="{233A1165-1737-40F2-B4E6-1535ADBD7F22}" srcOrd="0" destOrd="0" presId="urn:microsoft.com/office/officeart/2005/8/layout/process3"/>
    <dgm:cxn modelId="{9B169381-6442-43C9-85BB-4B8BC16BF640}" type="presOf" srcId="{448298EA-74D3-4A66-A91A-4C6B52BFE466}" destId="{C7E76025-B82E-4BBC-BE26-FA65AD355EE1}" srcOrd="0" destOrd="6" presId="urn:microsoft.com/office/officeart/2005/8/layout/process3"/>
    <dgm:cxn modelId="{93990D9B-11F2-483D-BAE4-5D059BC4D1F2}" srcId="{0901C904-DF1F-40EE-A356-A57D1C079494}" destId="{601FEB61-F985-4FDB-80D5-675BFD89E1BA}" srcOrd="7" destOrd="0" parTransId="{98534B18-666B-4081-9BE5-2451F4D1B3E4}" sibTransId="{A06D078E-21AE-4E50-95BA-D78E2547E131}"/>
    <dgm:cxn modelId="{14D20941-2ABC-42F1-BD94-DA9769050E36}" srcId="{F630C1CB-44A0-45F6-ADC3-9D1F9844AD79}" destId="{0187DA6E-4D35-44B5-BCB1-CD49CA4CB15D}" srcOrd="4" destOrd="0" parTransId="{BF982940-93C3-481B-907C-49992125DABB}" sibTransId="{A4ECA92B-4D27-47B0-A21F-C5F0646CD9D2}"/>
    <dgm:cxn modelId="{4DD13166-96AD-470A-A058-D3242847D9BA}" srcId="{E427AB94-7DE7-42F7-AC82-7ED96ABBDC48}" destId="{BA80AB69-99EE-4A46-9474-3F45DB2CB819}" srcOrd="3" destOrd="0" parTransId="{3F4CC1EB-3663-4F3F-8EF0-351A92FFD0FD}" sibTransId="{47E883EE-AC16-47FA-80E3-ED6BC5436018}"/>
    <dgm:cxn modelId="{CF593019-7661-4D48-8148-6F921E7298DC}" srcId="{0901C904-DF1F-40EE-A356-A57D1C079494}" destId="{F8B85552-C435-49D7-869B-CA877777340D}" srcOrd="2" destOrd="0" parTransId="{EE8E685F-764E-4459-A50E-15EDFA38A9CF}" sibTransId="{FFCD25F2-30AD-4996-9BF0-361B494AC837}"/>
    <dgm:cxn modelId="{A66B8D5C-5E7F-45A4-8FC1-3A63BC1E01AD}" type="presOf" srcId="{C60E29AB-2C2E-4F2A-B643-F2D02848BE72}" destId="{1334ECCA-BD76-43F7-ADE2-CE41E531BE69}" srcOrd="0" destOrd="1" presId="urn:microsoft.com/office/officeart/2005/8/layout/process3"/>
    <dgm:cxn modelId="{A8FC2381-25E5-4F75-8211-8ED4B65F0FA1}" type="presOf" srcId="{E510D72F-0E77-4A38-BA78-CAA26D92976F}" destId="{C7E76025-B82E-4BBC-BE26-FA65AD355EE1}" srcOrd="0" destOrd="0" presId="urn:microsoft.com/office/officeart/2005/8/layout/process3"/>
    <dgm:cxn modelId="{70D0BD13-95AC-4B21-AED8-E2438C00B4D1}" srcId="{E427AB94-7DE7-42F7-AC82-7ED96ABBDC48}" destId="{4DDD7441-F1B7-4147-A35A-CFF11D3D5DC2}" srcOrd="0" destOrd="0" parTransId="{39E37E86-7E89-4CA8-86CB-6C73B2C2BFE7}" sibTransId="{F726CCDD-332A-456C-A86E-9778859F8B85}"/>
    <dgm:cxn modelId="{A5002C29-790C-4F4B-9F51-44C81F911808}" type="presOf" srcId="{B83FBB3A-C0C0-44AF-8AC8-3D05E7E95AAB}" destId="{97FB91C8-7605-4B9D-8FA4-B0D1FF7C74E9}" srcOrd="1" destOrd="0" presId="urn:microsoft.com/office/officeart/2005/8/layout/process3"/>
    <dgm:cxn modelId="{605606CA-EFF7-4769-9881-0B3CE2F3A92A}" type="presOf" srcId="{601FEB61-F985-4FDB-80D5-675BFD89E1BA}" destId="{4FEE2F0B-6AC0-446D-8D53-698F456A8096}" srcOrd="0" destOrd="7" presId="urn:microsoft.com/office/officeart/2005/8/layout/process3"/>
    <dgm:cxn modelId="{3C4A4F5F-FDD5-4BA7-806F-D66CF0F43903}" type="presOf" srcId="{F8B85552-C435-49D7-869B-CA877777340D}" destId="{4FEE2F0B-6AC0-446D-8D53-698F456A8096}" srcOrd="0" destOrd="2" presId="urn:microsoft.com/office/officeart/2005/8/layout/process3"/>
    <dgm:cxn modelId="{25282BD6-653F-4B3A-AADD-15B92D3DC677}" type="presOf" srcId="{C809EAF0-3F4C-48CF-9634-49A04F1D1473}" destId="{4FEE2F0B-6AC0-446D-8D53-698F456A8096}" srcOrd="0" destOrd="5" presId="urn:microsoft.com/office/officeart/2005/8/layout/process3"/>
    <dgm:cxn modelId="{D3D3381B-3393-41B7-B600-3B75FCB74F11}" srcId="{0901C904-DF1F-40EE-A356-A57D1C079494}" destId="{1061E112-68B1-4903-AF82-837DAFBD29AF}" srcOrd="6" destOrd="0" parTransId="{2EAC22D1-E882-4219-B119-CD0C26C3C583}" sibTransId="{449CB6D1-7359-4865-8853-28711E7F2DED}"/>
    <dgm:cxn modelId="{BE226370-C935-4A67-933D-68B614BD0FA6}" type="presOf" srcId="{910ADBF9-8EEF-41D5-B4D6-1FD15FA445EA}" destId="{36125DE7-0FD2-492B-AC4A-61ECDFD702E2}" srcOrd="0" destOrd="0" presId="urn:microsoft.com/office/officeart/2005/8/layout/process3"/>
    <dgm:cxn modelId="{F20421E8-1E92-4257-9522-49BA7604C1F2}" srcId="{853A7BB4-F1A6-42FD-97C7-58CC5BC764BB}" destId="{E427AB94-7DE7-42F7-AC82-7ED96ABBDC48}" srcOrd="0" destOrd="0" parTransId="{22B2764F-9C12-4048-A8EF-65829E727CDA}" sibTransId="{910ADBF9-8EEF-41D5-B4D6-1FD15FA445EA}"/>
    <dgm:cxn modelId="{F59B101A-C0DC-43E5-8536-55A270CA9881}" srcId="{853A7BB4-F1A6-42FD-97C7-58CC5BC764BB}" destId="{F630C1CB-44A0-45F6-ADC3-9D1F9844AD79}" srcOrd="2" destOrd="0" parTransId="{9D838457-ED3B-43C5-8ACA-E9FD537C2112}" sibTransId="{455338D5-9D8C-4817-BAD0-992631570B11}"/>
    <dgm:cxn modelId="{BEDFBBB8-CA0B-4287-A364-A275782DAD40}" type="presOf" srcId="{B83FBB3A-C0C0-44AF-8AC8-3D05E7E95AAB}" destId="{06297C0A-05C2-47CB-AE56-DA60945A0DEA}" srcOrd="0" destOrd="0" presId="urn:microsoft.com/office/officeart/2005/8/layout/process3"/>
    <dgm:cxn modelId="{BDA59519-FA3E-40E6-AAC1-E8FFBB4CC676}" type="presOf" srcId="{F630C1CB-44A0-45F6-ADC3-9D1F9844AD79}" destId="{C7BF5BEC-6314-42C7-92F6-A58A5A0B9347}" srcOrd="1" destOrd="0" presId="urn:microsoft.com/office/officeart/2005/8/layout/process3"/>
    <dgm:cxn modelId="{FAAA48D4-A424-4625-82B6-92B2B510909D}" srcId="{E427AB94-7DE7-42F7-AC82-7ED96ABBDC48}" destId="{D200AE2C-6DFB-4D8B-A482-D7B2D6406C63}" srcOrd="6" destOrd="0" parTransId="{823AC37E-1779-4F10-BC36-45F38EC0B611}" sibTransId="{CDDF34F2-9E6A-450E-92CD-10404BB697C5}"/>
    <dgm:cxn modelId="{53CA9FDB-0995-475B-9AB1-55A19D4EAE82}" srcId="{0901C904-DF1F-40EE-A356-A57D1C079494}" destId="{BD819B6B-F7E8-47E6-8446-99788FFB057F}" srcOrd="0" destOrd="0" parTransId="{B48329F5-DF46-4054-8F68-FE3794EE518C}" sibTransId="{9C10355A-6C4D-437E-A86C-3F78A1D31019}"/>
    <dgm:cxn modelId="{9D7BD559-6D1D-4AE5-A72A-E090ABB05BDB}" type="presOf" srcId="{4DDD7441-F1B7-4147-A35A-CFF11D3D5DC2}" destId="{1334ECCA-BD76-43F7-ADE2-CE41E531BE69}" srcOrd="0" destOrd="0" presId="urn:microsoft.com/office/officeart/2005/8/layout/process3"/>
    <dgm:cxn modelId="{9865EF29-A815-4F57-AF36-FF549ECF43B3}" type="presOf" srcId="{D200AE2C-6DFB-4D8B-A482-D7B2D6406C63}" destId="{1334ECCA-BD76-43F7-ADE2-CE41E531BE69}" srcOrd="0" destOrd="6" presId="urn:microsoft.com/office/officeart/2005/8/layout/process3"/>
    <dgm:cxn modelId="{AFFF4054-41A9-4EAC-9C20-C920259AD92F}" srcId="{F630C1CB-44A0-45F6-ADC3-9D1F9844AD79}" destId="{A813E363-D591-477C-80A0-8270B13F56CE}" srcOrd="1" destOrd="0" parTransId="{6A9722D6-FA9E-468A-9FA0-D06B070F934E}" sibTransId="{5CEC183B-D85E-4A70-835B-3F5B08A688BB}"/>
    <dgm:cxn modelId="{D4995926-99B9-4583-B68A-87C31D68B3D3}" type="presOf" srcId="{E9F17F8E-6326-4174-9B06-4AB0B77A34C2}" destId="{C7E76025-B82E-4BBC-BE26-FA65AD355EE1}" srcOrd="0" destOrd="5" presId="urn:microsoft.com/office/officeart/2005/8/layout/process3"/>
    <dgm:cxn modelId="{6F50ACBF-373D-4F42-8D05-BF995385CA5E}" srcId="{F630C1CB-44A0-45F6-ADC3-9D1F9844AD79}" destId="{E510D72F-0E77-4A38-BA78-CAA26D92976F}" srcOrd="0" destOrd="0" parTransId="{E3320919-F9FF-4879-B816-BCC488BE9F9F}" sibTransId="{6FFCCEDF-CC0A-426F-AE3A-E82241BC176E}"/>
    <dgm:cxn modelId="{31221638-9A1F-43FE-93E5-53E6EC474BD9}" srcId="{E427AB94-7DE7-42F7-AC82-7ED96ABBDC48}" destId="{D0B117A8-7015-4872-BBE0-7981B21B25A3}" srcOrd="4" destOrd="0" parTransId="{8ED16854-EE2B-415D-8A16-912D787E7376}" sibTransId="{A3085C2D-D7D5-4FE2-B370-502F352AF54E}"/>
    <dgm:cxn modelId="{661876CE-C3DD-408D-99F4-3397E1C29619}" type="presOf" srcId="{910ADBF9-8EEF-41D5-B4D6-1FD15FA445EA}" destId="{0179C5C6-AB73-43C9-BAA6-A01EB3FB895D}" srcOrd="1" destOrd="0" presId="urn:microsoft.com/office/officeart/2005/8/layout/process3"/>
    <dgm:cxn modelId="{AB666F2C-FF45-4FF3-A873-1313AD6AC90E}" type="presOf" srcId="{D0B117A8-7015-4872-BBE0-7981B21B25A3}" destId="{1334ECCA-BD76-43F7-ADE2-CE41E531BE69}" srcOrd="0" destOrd="4" presId="urn:microsoft.com/office/officeart/2005/8/layout/process3"/>
    <dgm:cxn modelId="{64AB73A2-4F1A-4DF0-A0B9-57D5920B7B72}" srcId="{0901C904-DF1F-40EE-A356-A57D1C079494}" destId="{9036DB7D-FD26-45AD-8731-08573E63F3A5}" srcOrd="8" destOrd="0" parTransId="{DBB99266-9FB7-4378-99A6-9CF30931F8DC}" sibTransId="{D932B9B4-97E3-499C-BE54-1AB948622A25}"/>
    <dgm:cxn modelId="{0E97B2CA-31D2-4BD1-AC6D-9BCB2DF2EFFC}" srcId="{0901C904-DF1F-40EE-A356-A57D1C079494}" destId="{30909AF7-205A-4C05-B5EC-DBCBE0822DA2}" srcOrd="3" destOrd="0" parTransId="{642EAEAE-9AC7-4C49-8655-49C29716B18E}" sibTransId="{A233F909-84C4-4A9C-B8F3-B1B0266C89BC}"/>
    <dgm:cxn modelId="{1EF59931-9B64-49CD-AE26-895AB32BB72B}" srcId="{E427AB94-7DE7-42F7-AC82-7ED96ABBDC48}" destId="{4D2ACBC5-FBD8-444D-8B45-39349A5A2835}" srcOrd="5" destOrd="0" parTransId="{3873A885-8BF2-4437-A8ED-89AD29DC1781}" sibTransId="{0A34941B-F6F1-4A9B-9B97-C3ABF36822F4}"/>
    <dgm:cxn modelId="{F229865E-D788-4DD6-9708-333D0B0B27FF}" type="presOf" srcId="{E427AB94-7DE7-42F7-AC82-7ED96ABBDC48}" destId="{3904582D-CC3B-4CED-A5E1-DF3500DAF57A}" srcOrd="0" destOrd="0" presId="urn:microsoft.com/office/officeart/2005/8/layout/process3"/>
    <dgm:cxn modelId="{51CE5650-ABF6-4BA2-BB16-F5AD027AB33A}" type="presOf" srcId="{A813E363-D591-477C-80A0-8270B13F56CE}" destId="{C7E76025-B82E-4BBC-BE26-FA65AD355EE1}" srcOrd="0" destOrd="1" presId="urn:microsoft.com/office/officeart/2005/8/layout/process3"/>
    <dgm:cxn modelId="{87DB4208-4AC2-498B-92B5-F94E0DD4577C}" type="presOf" srcId="{BA80AB69-99EE-4A46-9474-3F45DB2CB819}" destId="{1334ECCA-BD76-43F7-ADE2-CE41E531BE69}" srcOrd="0" destOrd="3" presId="urn:microsoft.com/office/officeart/2005/8/layout/process3"/>
    <dgm:cxn modelId="{D9F6E083-B543-4847-A68F-CF8435E27317}" type="presOf" srcId="{8866501E-AC56-43B7-9168-83F9DD6CC4FA}" destId="{1334ECCA-BD76-43F7-ADE2-CE41E531BE69}" srcOrd="0" destOrd="2" presId="urn:microsoft.com/office/officeart/2005/8/layout/process3"/>
    <dgm:cxn modelId="{715A3BA8-57DE-4EB6-A757-B695A0D6B3D1}" type="presOf" srcId="{4D2ACBC5-FBD8-444D-8B45-39349A5A2835}" destId="{1334ECCA-BD76-43F7-ADE2-CE41E531BE69}" srcOrd="0" destOrd="5" presId="urn:microsoft.com/office/officeart/2005/8/layout/process3"/>
    <dgm:cxn modelId="{7DE3C4F8-9F3F-4C49-B5D0-DC4A314C49DE}" srcId="{F630C1CB-44A0-45F6-ADC3-9D1F9844AD79}" destId="{448298EA-74D3-4A66-A91A-4C6B52BFE466}" srcOrd="6" destOrd="0" parTransId="{C8FCD353-E53A-4476-957E-BB4B9872502C}" sibTransId="{044922AE-9ECD-4985-AB71-7236ACF7D706}"/>
    <dgm:cxn modelId="{B079E19F-276B-4D83-BACF-B9617AC1F985}" type="presOf" srcId="{0901C904-DF1F-40EE-A356-A57D1C079494}" destId="{7BE76158-221C-4A5B-A459-F0DC6A8E74E5}" srcOrd="1" destOrd="0" presId="urn:microsoft.com/office/officeart/2005/8/layout/process3"/>
    <dgm:cxn modelId="{8B796EB4-0CE9-4894-B389-852D1DBCF204}" type="presParOf" srcId="{75E59163-5573-49EF-8F99-A641A71C3049}" destId="{C8710C55-7B6F-4B84-B9D3-D16F9D3D2830}" srcOrd="0" destOrd="0" presId="urn:microsoft.com/office/officeart/2005/8/layout/process3"/>
    <dgm:cxn modelId="{9CBCB060-40A9-45E7-9206-204A4F2CF994}" type="presParOf" srcId="{C8710C55-7B6F-4B84-B9D3-D16F9D3D2830}" destId="{3904582D-CC3B-4CED-A5E1-DF3500DAF57A}" srcOrd="0" destOrd="0" presId="urn:microsoft.com/office/officeart/2005/8/layout/process3"/>
    <dgm:cxn modelId="{AF9C0B26-4094-4C25-A7C7-458935D0B6AD}" type="presParOf" srcId="{C8710C55-7B6F-4B84-B9D3-D16F9D3D2830}" destId="{839E9ACA-4F6E-49E4-A703-942E331CE4CA}" srcOrd="1" destOrd="0" presId="urn:microsoft.com/office/officeart/2005/8/layout/process3"/>
    <dgm:cxn modelId="{B7F1F41F-823A-475B-AD0F-FAE6B340CB82}" type="presParOf" srcId="{C8710C55-7B6F-4B84-B9D3-D16F9D3D2830}" destId="{1334ECCA-BD76-43F7-ADE2-CE41E531BE69}" srcOrd="2" destOrd="0" presId="urn:microsoft.com/office/officeart/2005/8/layout/process3"/>
    <dgm:cxn modelId="{75E73DCF-06A0-44D7-974B-5CE53334F399}" type="presParOf" srcId="{75E59163-5573-49EF-8F99-A641A71C3049}" destId="{36125DE7-0FD2-492B-AC4A-61ECDFD702E2}" srcOrd="1" destOrd="0" presId="urn:microsoft.com/office/officeart/2005/8/layout/process3"/>
    <dgm:cxn modelId="{C682F117-C881-49CD-959D-CE023CB5DBE2}" type="presParOf" srcId="{36125DE7-0FD2-492B-AC4A-61ECDFD702E2}" destId="{0179C5C6-AB73-43C9-BAA6-A01EB3FB895D}" srcOrd="0" destOrd="0" presId="urn:microsoft.com/office/officeart/2005/8/layout/process3"/>
    <dgm:cxn modelId="{ECAF6CA2-BED4-4764-BA19-5DA75CC51976}" type="presParOf" srcId="{75E59163-5573-49EF-8F99-A641A71C3049}" destId="{56049E59-31E7-4627-8146-97AE8C5713CA}" srcOrd="2" destOrd="0" presId="urn:microsoft.com/office/officeart/2005/8/layout/process3"/>
    <dgm:cxn modelId="{F606384D-388F-4A5B-874C-8059346D2524}" type="presParOf" srcId="{56049E59-31E7-4627-8146-97AE8C5713CA}" destId="{24227BAF-490B-4CC0-8BC2-BB39D88E8D55}" srcOrd="0" destOrd="0" presId="urn:microsoft.com/office/officeart/2005/8/layout/process3"/>
    <dgm:cxn modelId="{2565A0E2-ED8C-4825-B35E-DEDB9699DA1F}" type="presParOf" srcId="{56049E59-31E7-4627-8146-97AE8C5713CA}" destId="{7BE76158-221C-4A5B-A459-F0DC6A8E74E5}" srcOrd="1" destOrd="0" presId="urn:microsoft.com/office/officeart/2005/8/layout/process3"/>
    <dgm:cxn modelId="{8A2C5B19-25C9-47D5-AB79-A7545BDC05E5}" type="presParOf" srcId="{56049E59-31E7-4627-8146-97AE8C5713CA}" destId="{4FEE2F0B-6AC0-446D-8D53-698F456A8096}" srcOrd="2" destOrd="0" presId="urn:microsoft.com/office/officeart/2005/8/layout/process3"/>
    <dgm:cxn modelId="{8431ED8B-B80D-437C-9C13-4DD210A8D8C5}" type="presParOf" srcId="{75E59163-5573-49EF-8F99-A641A71C3049}" destId="{06297C0A-05C2-47CB-AE56-DA60945A0DEA}" srcOrd="3" destOrd="0" presId="urn:microsoft.com/office/officeart/2005/8/layout/process3"/>
    <dgm:cxn modelId="{94151073-7E22-4E8E-BCB3-9C1FEA70C7A5}" type="presParOf" srcId="{06297C0A-05C2-47CB-AE56-DA60945A0DEA}" destId="{97FB91C8-7605-4B9D-8FA4-B0D1FF7C74E9}" srcOrd="0" destOrd="0" presId="urn:microsoft.com/office/officeart/2005/8/layout/process3"/>
    <dgm:cxn modelId="{B53E0446-FF18-4BC9-BC23-DC10BCCC9A6F}" type="presParOf" srcId="{75E59163-5573-49EF-8F99-A641A71C3049}" destId="{95C93612-2DF8-4364-9CA2-43647D96C41B}" srcOrd="4" destOrd="0" presId="urn:microsoft.com/office/officeart/2005/8/layout/process3"/>
    <dgm:cxn modelId="{50DAC9FB-F7CF-453C-9AEA-43C771499741}" type="presParOf" srcId="{95C93612-2DF8-4364-9CA2-43647D96C41B}" destId="{233A1165-1737-40F2-B4E6-1535ADBD7F22}" srcOrd="0" destOrd="0" presId="urn:microsoft.com/office/officeart/2005/8/layout/process3"/>
    <dgm:cxn modelId="{C8A189A6-B86B-46F8-9EF8-B9F77A610D01}" type="presParOf" srcId="{95C93612-2DF8-4364-9CA2-43647D96C41B}" destId="{C7BF5BEC-6314-42C7-92F6-A58A5A0B9347}" srcOrd="1" destOrd="0" presId="urn:microsoft.com/office/officeart/2005/8/layout/process3"/>
    <dgm:cxn modelId="{BC683C27-63A2-4484-ABFD-51F61F5C09B7}" type="presParOf" srcId="{95C93612-2DF8-4364-9CA2-43647D96C41B}" destId="{C7E76025-B82E-4BBC-BE26-FA65AD355EE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E9ACA-4F6E-49E4-A703-942E331CE4CA}">
      <dsp:nvSpPr>
        <dsp:cNvPr id="0" name=""/>
        <dsp:cNvSpPr/>
      </dsp:nvSpPr>
      <dsp:spPr>
        <a:xfrm>
          <a:off x="4358" y="181830"/>
          <a:ext cx="1981687" cy="681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a:t>Background</a:t>
          </a:r>
        </a:p>
      </dsp:txBody>
      <dsp:txXfrm>
        <a:off x="4358" y="181830"/>
        <a:ext cx="1981687" cy="454542"/>
      </dsp:txXfrm>
    </dsp:sp>
    <dsp:sp modelId="{1334ECCA-BD76-43F7-ADE2-CE41E531BE69}">
      <dsp:nvSpPr>
        <dsp:cNvPr id="0" name=""/>
        <dsp:cNvSpPr/>
      </dsp:nvSpPr>
      <dsp:spPr>
        <a:xfrm>
          <a:off x="410246" y="636372"/>
          <a:ext cx="1981687" cy="4134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de-DE" sz="1500" kern="1200" dirty="0"/>
            <a:t>Investigating </a:t>
          </a:r>
          <a:r>
            <a:rPr lang="de-DE" sz="1500" kern="1200" dirty="0" smtClean="0"/>
            <a:t>Dispersion</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de-DE" sz="1500" kern="1200"/>
            <a:t>Indoor Air, Anthrax, Respiration</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Previous literature shows that there are knowledge gaps in the factors that influnce the depoisiton of aerosols on surfaces</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Seta et al 2000</a:t>
          </a:r>
          <a:endParaRPr lang="en-US" sz="1500" kern="1200"/>
        </a:p>
      </dsp:txBody>
      <dsp:txXfrm>
        <a:off x="468288" y="694414"/>
        <a:ext cx="1865603" cy="4018712"/>
      </dsp:txXfrm>
    </dsp:sp>
    <dsp:sp modelId="{36125DE7-0FD2-492B-AC4A-61ECDFD702E2}">
      <dsp:nvSpPr>
        <dsp:cNvPr id="0" name=""/>
        <dsp:cNvSpPr/>
      </dsp:nvSpPr>
      <dsp:spPr>
        <a:xfrm rot="21311388">
          <a:off x="1752477" y="151082"/>
          <a:ext cx="1410256" cy="493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52738" y="255964"/>
        <a:ext cx="1262241" cy="296030"/>
      </dsp:txXfrm>
    </dsp:sp>
    <dsp:sp modelId="{7BE76158-221C-4A5B-A459-F0DC6A8E74E5}">
      <dsp:nvSpPr>
        <dsp:cNvPr id="0" name=""/>
        <dsp:cNvSpPr/>
      </dsp:nvSpPr>
      <dsp:spPr>
        <a:xfrm>
          <a:off x="3187712" y="181830"/>
          <a:ext cx="1981687" cy="681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a:t>Progress</a:t>
          </a:r>
        </a:p>
      </dsp:txBody>
      <dsp:txXfrm>
        <a:off x="3187712" y="181830"/>
        <a:ext cx="1981687" cy="454542"/>
      </dsp:txXfrm>
    </dsp:sp>
    <dsp:sp modelId="{4FEE2F0B-6AC0-446D-8D53-698F456A8096}">
      <dsp:nvSpPr>
        <dsp:cNvPr id="0" name=""/>
        <dsp:cNvSpPr/>
      </dsp:nvSpPr>
      <dsp:spPr>
        <a:xfrm>
          <a:off x="3593599" y="636372"/>
          <a:ext cx="1981687" cy="4134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de-DE" sz="1500" kern="1200" dirty="0"/>
            <a:t>Investigating </a:t>
          </a:r>
          <a:r>
            <a:rPr lang="de-DE" sz="1500" kern="1200" dirty="0" smtClean="0"/>
            <a:t>Dispersion</a:t>
          </a:r>
          <a:endParaRPr lang="en-US" sz="1500" kern="1200" dirty="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Indoor Air, Anthrax, Respiration</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What factors inflence the  deposition of aerosols on surfaces ?</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Employ Satistical Models</a:t>
          </a:r>
          <a:endParaRPr lang="en-US" sz="1500" kern="1200"/>
        </a:p>
      </dsp:txBody>
      <dsp:txXfrm>
        <a:off x="3651641" y="694414"/>
        <a:ext cx="1865603" cy="4018712"/>
      </dsp:txXfrm>
    </dsp:sp>
    <dsp:sp modelId="{06297C0A-05C2-47CB-AE56-DA60945A0DEA}">
      <dsp:nvSpPr>
        <dsp:cNvPr id="0" name=""/>
        <dsp:cNvSpPr/>
      </dsp:nvSpPr>
      <dsp:spPr>
        <a:xfrm rot="452875">
          <a:off x="4940371" y="249803"/>
          <a:ext cx="1401174" cy="493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941012" y="338758"/>
        <a:ext cx="1253159" cy="296030"/>
      </dsp:txXfrm>
    </dsp:sp>
    <dsp:sp modelId="{C7BF5BEC-6314-42C7-92F6-A58A5A0B9347}">
      <dsp:nvSpPr>
        <dsp:cNvPr id="0" name=""/>
        <dsp:cNvSpPr/>
      </dsp:nvSpPr>
      <dsp:spPr>
        <a:xfrm>
          <a:off x="6371065" y="181830"/>
          <a:ext cx="1981687" cy="681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a:t>Completed</a:t>
          </a:r>
        </a:p>
      </dsp:txBody>
      <dsp:txXfrm>
        <a:off x="6371065" y="181830"/>
        <a:ext cx="1981687" cy="454542"/>
      </dsp:txXfrm>
    </dsp:sp>
    <dsp:sp modelId="{C7E76025-B82E-4BBC-BE26-FA65AD355EE1}">
      <dsp:nvSpPr>
        <dsp:cNvPr id="0" name=""/>
        <dsp:cNvSpPr/>
      </dsp:nvSpPr>
      <dsp:spPr>
        <a:xfrm>
          <a:off x="6776953" y="636372"/>
          <a:ext cx="1981687" cy="4134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de-DE" sz="1500" kern="1200" dirty="0"/>
            <a:t>Investigating </a:t>
          </a:r>
          <a:r>
            <a:rPr lang="de-DE" sz="1500" kern="1200" dirty="0" smtClean="0"/>
            <a:t>Dispersion</a:t>
          </a:r>
          <a:endParaRPr lang="en-US" sz="1500" kern="1200" dirty="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Indoor Air, Anthrax, Respiration</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The deposition of aerosols on surfaces are influenced by the surface characteristics and particle diameter.</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Markov model of particle fate and transport</a:t>
          </a:r>
          <a:endParaRPr lang="en-US" sz="1500" kern="1200"/>
        </a:p>
      </dsp:txBody>
      <dsp:txXfrm>
        <a:off x="6834995" y="694414"/>
        <a:ext cx="1865603" cy="40187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84059-6309-43A5-9637-9EBF36453492}" type="datetimeFigureOut">
              <a:rPr lang="en-US" smtClean="0"/>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81953-4B49-49B8-AC36-CD41131BCC76}" type="slidenum">
              <a:rPr lang="en-US" smtClean="0"/>
              <a:t>‹nº›</a:t>
            </a:fld>
            <a:endParaRPr lang="en-US"/>
          </a:p>
        </p:txBody>
      </p:sp>
    </p:spTree>
    <p:extLst>
      <p:ext uri="{BB962C8B-B14F-4D97-AF65-F5344CB8AC3E}">
        <p14:creationId xmlns:p14="http://schemas.microsoft.com/office/powerpoint/2010/main" val="385807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21953488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A5B90C2-5B76-4175-9175-E31F52103FB1}" type="datetime1">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214804268"/>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A5B90C2-5B76-4175-9175-E31F52103FB1}" type="datetime1">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1545228577"/>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dirty="0"/>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userDrawn="1"/>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869DA937-7E72-415E-944F-5015736F2AC6}" type="slidenum">
              <a:rPr lang="en-US" smtClean="0"/>
              <a:t>‹nº›</a:t>
            </a:fld>
            <a:endParaRPr lang="en-US" dirty="0"/>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21953488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656418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236564182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A5B90C2-5B76-4175-9175-E31F52103FB1}" type="datetime1">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291176724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pt-BR" smtClean="0"/>
              <a:t>Clique para editar o título mestre</a:t>
            </a:r>
            <a:endParaRPr lang="en-US" dirty="0"/>
          </a:p>
        </p:txBody>
      </p:sp>
      <p:sp>
        <p:nvSpPr>
          <p:cNvPr id="8" name="Rectangle 8"/>
          <p:cNvSpPr>
            <a:spLocks noGrp="1"/>
          </p:cNvSpPr>
          <p:nvPr>
            <p:ph type="body" sz="quarter" idx="13" hasCustomPrompt="1"/>
          </p:nvPr>
        </p:nvSpPr>
        <p:spPr>
          <a:xfrm>
            <a:off x="304800" y="304800"/>
            <a:ext cx="8077200" cy="914400"/>
          </a:xfrm>
          <a:solidFill>
            <a:schemeClr val="accent6">
              <a:shade val="75000"/>
            </a:schemeClr>
          </a:solidFill>
        </p:spPr>
        <p:txBody>
          <a:bodyPr>
            <a:noAutofit/>
          </a:bodyPr>
          <a:lstStyle>
            <a:lvl1pPr marL="0" indent="0">
              <a:buFontTx/>
              <a:buNone/>
              <a:defRPr sz="28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1295400"/>
            <a:ext cx="8077200" cy="4419600"/>
          </a:xfrm>
        </p:spPr>
        <p:txBody>
          <a:bodyPr>
            <a:normAutofit/>
          </a:bodyPr>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11/21/2013</a:t>
            </a:fld>
            <a:endParaRPr lang="en-US"/>
          </a:p>
        </p:txBody>
      </p:sp>
      <p:sp>
        <p:nvSpPr>
          <p:cNvPr id="13" name="Rectangle 20"/>
          <p:cNvSpPr>
            <a:spLocks noGrp="1"/>
          </p:cNvSpPr>
          <p:nvPr>
            <p:ph type="ftr" sz="quarter" idx="3"/>
          </p:nvPr>
        </p:nvSpPr>
        <p:spPr>
          <a:xfrm>
            <a:off x="1295400" y="6504916"/>
            <a:ext cx="4800600" cy="304800"/>
          </a:xfrm>
          <a:prstGeom prst="rect">
            <a:avLst/>
          </a:prstGeom>
        </p:spPr>
        <p:txBody>
          <a:bodyPr/>
          <a:lstStyle>
            <a:lvl1pPr>
              <a:defRPr sz="1400"/>
            </a:lvl1pPr>
            <a:extLst/>
          </a:lstStyle>
          <a:p>
            <a:r>
              <a:rPr lang="en-US" dirty="0" smtClean="0"/>
              <a:t>III CIKI Porto </a:t>
            </a:r>
            <a:r>
              <a:rPr lang="en-US" dirty="0" err="1" smtClean="0"/>
              <a:t>Alegre</a:t>
            </a:r>
            <a:r>
              <a:rPr lang="en-US" dirty="0" smtClean="0"/>
              <a:t>, </a:t>
            </a:r>
            <a:r>
              <a:rPr lang="en-US" dirty="0" err="1" smtClean="0"/>
              <a:t>Novembro</a:t>
            </a:r>
            <a:r>
              <a:rPr lang="en-US" dirty="0" smtClean="0"/>
              <a:t> 2013 Rosina Weber, PhD</a:t>
            </a:r>
            <a:endParaRPr lang="en-US" dirty="0"/>
          </a:p>
        </p:txBody>
      </p:sp>
    </p:spTree>
    <p:extLst>
      <p:ext uri="{BB962C8B-B14F-4D97-AF65-F5344CB8AC3E}">
        <p14:creationId xmlns:p14="http://schemas.microsoft.com/office/powerpoint/2010/main" val="162059545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A5B90C2-5B76-4175-9175-E31F52103FB1}" type="datetime1">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121855497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pt-BR" smtClean="0"/>
              <a:t>Clique para editar o título mestre</a:t>
            </a:r>
            <a:endParaRPr lang="en-US" dirty="0"/>
          </a:p>
        </p:txBody>
      </p:sp>
      <p:sp>
        <p:nvSpPr>
          <p:cNvPr id="8" name="Rectangle 8"/>
          <p:cNvSpPr>
            <a:spLocks noGrp="1"/>
          </p:cNvSpPr>
          <p:nvPr>
            <p:ph type="body" sz="quarter" idx="13" hasCustomPrompt="1"/>
          </p:nvPr>
        </p:nvSpPr>
        <p:spPr>
          <a:xfrm>
            <a:off x="304800" y="304800"/>
            <a:ext cx="8077200" cy="914400"/>
          </a:xfrm>
          <a:solidFill>
            <a:schemeClr val="accent6">
              <a:shade val="75000"/>
            </a:schemeClr>
          </a:solidFill>
        </p:spPr>
        <p:txBody>
          <a:bodyPr>
            <a:noAutofit/>
          </a:bodyPr>
          <a:lstStyle>
            <a:lvl1pPr marL="0" indent="0">
              <a:buFontTx/>
              <a:buNone/>
              <a:defRPr sz="28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1295400"/>
            <a:ext cx="8077200" cy="4419600"/>
          </a:xfrm>
        </p:spPr>
        <p:txBody>
          <a:bodyPr>
            <a:normAutofit/>
          </a:bodyPr>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11/21/2013</a:t>
            </a:fld>
            <a:endParaRPr lang="en-US"/>
          </a:p>
        </p:txBody>
      </p:sp>
      <p:sp>
        <p:nvSpPr>
          <p:cNvPr id="13" name="Rectangle 20"/>
          <p:cNvSpPr>
            <a:spLocks noGrp="1"/>
          </p:cNvSpPr>
          <p:nvPr>
            <p:ph type="ftr" sz="quarter" idx="3"/>
          </p:nvPr>
        </p:nvSpPr>
        <p:spPr>
          <a:xfrm>
            <a:off x="1295400" y="6504916"/>
            <a:ext cx="4800600" cy="304800"/>
          </a:xfrm>
          <a:prstGeom prst="rect">
            <a:avLst/>
          </a:prstGeom>
        </p:spPr>
        <p:txBody>
          <a:bodyPr/>
          <a:lstStyle>
            <a:lvl1pPr>
              <a:defRPr sz="1400"/>
            </a:lvl1pPr>
            <a:extLst/>
          </a:lstStyle>
          <a:p>
            <a:r>
              <a:rPr lang="en-US" dirty="0" smtClean="0"/>
              <a:t>III CIKI Porto </a:t>
            </a:r>
            <a:r>
              <a:rPr lang="en-US" dirty="0" err="1" smtClean="0"/>
              <a:t>Alegre</a:t>
            </a:r>
            <a:r>
              <a:rPr lang="en-US" dirty="0" smtClean="0"/>
              <a:t>, </a:t>
            </a:r>
            <a:r>
              <a:rPr lang="en-US" dirty="0" err="1" smtClean="0"/>
              <a:t>Novembro</a:t>
            </a:r>
            <a:r>
              <a:rPr lang="en-US" dirty="0" smtClean="0"/>
              <a:t> 2013 Rosina Weber, PhD</a:t>
            </a:r>
            <a:endParaRPr lang="en-US" dirty="0"/>
          </a:p>
        </p:txBody>
      </p:sp>
    </p:spTree>
    <p:extLst>
      <p:ext uri="{BB962C8B-B14F-4D97-AF65-F5344CB8AC3E}">
        <p14:creationId xmlns:p14="http://schemas.microsoft.com/office/powerpoint/2010/main" val="162059545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A5B90C2-5B76-4175-9175-E31F52103FB1}" type="datetime1">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3664749545"/>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A5B90C2-5B76-4175-9175-E31F52103FB1}" type="datetime1">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2459650892"/>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A5B90C2-5B76-4175-9175-E31F52103FB1}" type="datetime1">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2546021203"/>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pt-BR" smtClean="0"/>
              <a:t>Clique para editar o título mestre</a:t>
            </a:r>
            <a:endParaRPr lang="en-US" dirty="0"/>
          </a:p>
        </p:txBody>
      </p:sp>
      <p:sp>
        <p:nvSpPr>
          <p:cNvPr id="8" name="Rectangle 8"/>
          <p:cNvSpPr>
            <a:spLocks noGrp="1"/>
          </p:cNvSpPr>
          <p:nvPr>
            <p:ph type="body" sz="quarter" idx="13" hasCustomPrompt="1"/>
          </p:nvPr>
        </p:nvSpPr>
        <p:spPr>
          <a:xfrm>
            <a:off x="304800" y="304800"/>
            <a:ext cx="8077200" cy="914400"/>
          </a:xfrm>
          <a:solidFill>
            <a:schemeClr val="accent6">
              <a:shade val="75000"/>
            </a:schemeClr>
          </a:solidFill>
        </p:spPr>
        <p:txBody>
          <a:bodyPr>
            <a:noAutofit/>
          </a:bodyPr>
          <a:lstStyle>
            <a:lvl1pPr marL="0" indent="0">
              <a:buFontTx/>
              <a:buNone/>
              <a:defRPr sz="28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1295400"/>
            <a:ext cx="8077200" cy="4419600"/>
          </a:xfrm>
        </p:spPr>
        <p:txBody>
          <a:bodyPr>
            <a:normAutofit/>
          </a:bodyPr>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11/21/2013</a:t>
            </a:fld>
            <a:endParaRPr lang="en-US"/>
          </a:p>
        </p:txBody>
      </p:sp>
      <p:sp>
        <p:nvSpPr>
          <p:cNvPr id="13" name="Rectangle 20"/>
          <p:cNvSpPr>
            <a:spLocks noGrp="1"/>
          </p:cNvSpPr>
          <p:nvPr>
            <p:ph type="ftr" sz="quarter" idx="3"/>
          </p:nvPr>
        </p:nvSpPr>
        <p:spPr>
          <a:xfrm>
            <a:off x="1295400" y="6504916"/>
            <a:ext cx="4800600" cy="304800"/>
          </a:xfrm>
          <a:prstGeom prst="rect">
            <a:avLst/>
          </a:prstGeom>
        </p:spPr>
        <p:txBody>
          <a:bodyPr/>
          <a:lstStyle>
            <a:lvl1pPr>
              <a:defRPr sz="1400"/>
            </a:lvl1pPr>
            <a:extLst/>
          </a:lstStyle>
          <a:p>
            <a:r>
              <a:rPr lang="en-US" dirty="0" smtClean="0"/>
              <a:t>III CIKI Porto </a:t>
            </a:r>
            <a:r>
              <a:rPr lang="en-US" dirty="0" err="1" smtClean="0"/>
              <a:t>Alegre</a:t>
            </a:r>
            <a:r>
              <a:rPr lang="en-US" dirty="0" smtClean="0"/>
              <a:t>, </a:t>
            </a:r>
            <a:r>
              <a:rPr lang="en-US" dirty="0" err="1" smtClean="0"/>
              <a:t>Novembro</a:t>
            </a:r>
            <a:r>
              <a:rPr lang="en-US" dirty="0" smtClean="0"/>
              <a:t> 2013 Rosina Weber, PhD</a:t>
            </a:r>
            <a:endParaRPr lang="en-US" dirty="0"/>
          </a:p>
        </p:txBody>
      </p:sp>
    </p:spTree>
    <p:extLst>
      <p:ext uri="{BB962C8B-B14F-4D97-AF65-F5344CB8AC3E}">
        <p14:creationId xmlns:p14="http://schemas.microsoft.com/office/powerpoint/2010/main" val="1620595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pt-BR" smtClean="0"/>
              <a:t>Clique para editar o título mestre</a:t>
            </a:r>
            <a:endParaRPr lang="en-US" dirty="0"/>
          </a:p>
        </p:txBody>
      </p:sp>
      <p:sp>
        <p:nvSpPr>
          <p:cNvPr id="8" name="Rectangle 8"/>
          <p:cNvSpPr>
            <a:spLocks noGrp="1"/>
          </p:cNvSpPr>
          <p:nvPr>
            <p:ph type="body" sz="quarter" idx="13" hasCustomPrompt="1"/>
          </p:nvPr>
        </p:nvSpPr>
        <p:spPr>
          <a:xfrm>
            <a:off x="304800" y="304800"/>
            <a:ext cx="8077200" cy="914400"/>
          </a:xfrm>
          <a:solidFill>
            <a:schemeClr val="accent6">
              <a:shade val="75000"/>
            </a:schemeClr>
          </a:solidFill>
        </p:spPr>
        <p:txBody>
          <a:bodyPr>
            <a:noAutofit/>
          </a:bodyPr>
          <a:lstStyle>
            <a:lvl1pPr marL="0" indent="0">
              <a:buFontTx/>
              <a:buNone/>
              <a:defRPr sz="28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1295400"/>
            <a:ext cx="8077200" cy="4419600"/>
          </a:xfrm>
        </p:spPr>
        <p:txBody>
          <a:bodyPr>
            <a:normAutofit/>
          </a:bodyPr>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11/21/2013</a:t>
            </a:fld>
            <a:endParaRPr lang="en-US"/>
          </a:p>
        </p:txBody>
      </p:sp>
      <p:sp>
        <p:nvSpPr>
          <p:cNvPr id="13" name="Rectangle 20"/>
          <p:cNvSpPr>
            <a:spLocks noGrp="1"/>
          </p:cNvSpPr>
          <p:nvPr>
            <p:ph type="ftr" sz="quarter" idx="3"/>
          </p:nvPr>
        </p:nvSpPr>
        <p:spPr>
          <a:xfrm>
            <a:off x="1295400" y="6504916"/>
            <a:ext cx="4800600" cy="304800"/>
          </a:xfrm>
          <a:prstGeom prst="rect">
            <a:avLst/>
          </a:prstGeom>
        </p:spPr>
        <p:txBody>
          <a:bodyPr/>
          <a:lstStyle>
            <a:lvl1pPr>
              <a:defRPr sz="1400"/>
            </a:lvl1pPr>
            <a:extLst/>
          </a:lstStyle>
          <a:p>
            <a:r>
              <a:rPr lang="en-US" dirty="0" smtClean="0"/>
              <a:t>III CIKI Porto </a:t>
            </a:r>
            <a:r>
              <a:rPr lang="en-US" dirty="0" err="1" smtClean="0"/>
              <a:t>Alegre</a:t>
            </a:r>
            <a:r>
              <a:rPr lang="en-US" dirty="0" smtClean="0"/>
              <a:t>, </a:t>
            </a:r>
            <a:r>
              <a:rPr lang="en-US" dirty="0" err="1" smtClean="0"/>
              <a:t>Novembro</a:t>
            </a:r>
            <a:r>
              <a:rPr lang="en-US" dirty="0" smtClean="0"/>
              <a:t> 2013 Rosina Weber, PhD</a:t>
            </a:r>
            <a:endParaRPr lang="en-US" dirty="0"/>
          </a:p>
        </p:txBody>
      </p:sp>
    </p:spTree>
    <p:extLst>
      <p:ext uri="{BB962C8B-B14F-4D97-AF65-F5344CB8AC3E}">
        <p14:creationId xmlns:p14="http://schemas.microsoft.com/office/powerpoint/2010/main" val="1620595452"/>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pt-BR" smtClean="0"/>
              <a:t>Clique para editar o título mestre</a:t>
            </a:r>
            <a:endParaRPr lang="en-US" dirty="0"/>
          </a:p>
        </p:txBody>
      </p:sp>
      <p:sp>
        <p:nvSpPr>
          <p:cNvPr id="8" name="Rectangle 8"/>
          <p:cNvSpPr>
            <a:spLocks noGrp="1"/>
          </p:cNvSpPr>
          <p:nvPr>
            <p:ph type="body" sz="quarter" idx="13" hasCustomPrompt="1"/>
          </p:nvPr>
        </p:nvSpPr>
        <p:spPr>
          <a:xfrm>
            <a:off x="304800" y="304800"/>
            <a:ext cx="8077200" cy="914400"/>
          </a:xfrm>
          <a:solidFill>
            <a:schemeClr val="accent6">
              <a:shade val="75000"/>
            </a:schemeClr>
          </a:solidFill>
        </p:spPr>
        <p:txBody>
          <a:bodyPr>
            <a:noAutofit/>
          </a:bodyPr>
          <a:lstStyle>
            <a:lvl1pPr marL="0" indent="0">
              <a:buFontTx/>
              <a:buNone/>
              <a:defRPr sz="28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1295400"/>
            <a:ext cx="8077200" cy="4419600"/>
          </a:xfrm>
        </p:spPr>
        <p:txBody>
          <a:bodyPr>
            <a:normAutofit/>
          </a:bodyPr>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11/21/2013</a:t>
            </a:fld>
            <a:endParaRPr lang="en-US"/>
          </a:p>
        </p:txBody>
      </p:sp>
      <p:sp>
        <p:nvSpPr>
          <p:cNvPr id="13" name="Rectangle 20"/>
          <p:cNvSpPr>
            <a:spLocks noGrp="1"/>
          </p:cNvSpPr>
          <p:nvPr>
            <p:ph type="ftr" sz="quarter" idx="3"/>
          </p:nvPr>
        </p:nvSpPr>
        <p:spPr>
          <a:xfrm>
            <a:off x="1295400" y="6504916"/>
            <a:ext cx="4800600" cy="304800"/>
          </a:xfrm>
          <a:prstGeom prst="rect">
            <a:avLst/>
          </a:prstGeom>
        </p:spPr>
        <p:txBody>
          <a:bodyPr/>
          <a:lstStyle>
            <a:lvl1pPr>
              <a:defRPr sz="1400"/>
            </a:lvl1pPr>
            <a:extLst/>
          </a:lstStyle>
          <a:p>
            <a:r>
              <a:rPr lang="en-US" dirty="0" smtClean="0"/>
              <a:t>III CIKI Porto </a:t>
            </a:r>
            <a:r>
              <a:rPr lang="en-US" dirty="0" err="1" smtClean="0"/>
              <a:t>Alegre</a:t>
            </a:r>
            <a:r>
              <a:rPr lang="en-US" dirty="0" smtClean="0"/>
              <a:t>, </a:t>
            </a:r>
            <a:r>
              <a:rPr lang="en-US" dirty="0" err="1" smtClean="0"/>
              <a:t>Novembro</a:t>
            </a:r>
            <a:r>
              <a:rPr lang="en-US" dirty="0" smtClean="0"/>
              <a:t> 2013 Rosina Weber, PhD</a:t>
            </a:r>
            <a:endParaRPr lang="en-US" dirty="0"/>
          </a:p>
        </p:txBody>
      </p:sp>
    </p:spTree>
    <p:extLst>
      <p:ext uri="{BB962C8B-B14F-4D97-AF65-F5344CB8AC3E}">
        <p14:creationId xmlns:p14="http://schemas.microsoft.com/office/powerpoint/2010/main" val="1620595452"/>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A5B90C2-5B76-4175-9175-E31F52103FB1}" type="datetime1">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310509554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A5B90C2-5B76-4175-9175-E31F52103FB1}" type="datetime1">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869DA937-7E72-415E-944F-5015736F2AC6}" type="slidenum">
              <a:rPr lang="en-US" smtClean="0"/>
              <a:t>‹nº›</a:t>
            </a:fld>
            <a:endParaRPr lang="en-US" dirty="0"/>
          </a:p>
        </p:txBody>
      </p:sp>
    </p:spTree>
    <p:extLst>
      <p:ext uri="{BB962C8B-B14F-4D97-AF65-F5344CB8AC3E}">
        <p14:creationId xmlns:p14="http://schemas.microsoft.com/office/powerpoint/2010/main" val="1546337210"/>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2.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jpe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6" Type="http://schemas.openxmlformats.org/officeDocument/2006/relationships/image" Target="../media/image2.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1.jpe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6" Type="http://schemas.openxmlformats.org/officeDocument/2006/relationships/image" Target="../media/image2.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6" Type="http://schemas.openxmlformats.org/officeDocument/2006/relationships/image" Target="../media/image2.png"/><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1.jpe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6" Type="http://schemas.openxmlformats.org/officeDocument/2006/relationships/image" Target="../media/image2.png"/><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media/image1.jpeg"/><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6" Type="http://schemas.openxmlformats.org/officeDocument/2006/relationships/image" Target="../media/image2.pn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image" Target="../media/image1.jpeg"/><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6" Type="http://schemas.openxmlformats.org/officeDocument/2006/relationships/image" Target="../media/image2.pn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1.jpeg"/><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6" Type="http://schemas.openxmlformats.org/officeDocument/2006/relationships/image" Target="../media/image2.png"/><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image" Target="../media/image1.jpeg"/><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6" Type="http://schemas.openxmlformats.org/officeDocument/2006/relationships/image" Target="../media/image2.png"/><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image" Target="../media/image1.jpeg"/><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6" Type="http://schemas.openxmlformats.org/officeDocument/2006/relationships/image" Target="../media/image2.png"/><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image" Target="../media/image1.jpeg"/><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6" Type="http://schemas.openxmlformats.org/officeDocument/2006/relationships/image" Target="../media/image2.png"/><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image" Target="../media/image1.jpeg"/><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6" Type="http://schemas.openxmlformats.org/officeDocument/2006/relationships/image" Target="../media/image2.png"/><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image" Target="../media/image1.jpeg"/><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6" Type="http://schemas.openxmlformats.org/officeDocument/2006/relationships/image" Target="../media/image2.png"/><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image" Target="../media/image1.jpeg"/><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slideLayout" Target="../slideLayouts/slideLayout299.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2" Type="http://schemas.openxmlformats.org/officeDocument/2006/relationships/slideLayout" Target="../slideLayouts/slideLayout288.xml"/><Relationship Id="rId16" Type="http://schemas.openxmlformats.org/officeDocument/2006/relationships/image" Target="../media/image2.png"/><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1.jpeg"/><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2" Type="http://schemas.openxmlformats.org/officeDocument/2006/relationships/slideLayout" Target="../slideLayouts/slideLayout301.xml"/><Relationship Id="rId16" Type="http://schemas.openxmlformats.org/officeDocument/2006/relationships/image" Target="../media/image2.png"/><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5" Type="http://schemas.openxmlformats.org/officeDocument/2006/relationships/image" Target="../media/image1.jpeg"/><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6" Type="http://schemas.openxmlformats.org/officeDocument/2006/relationships/image" Target="../media/image2.png"/><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1.jpeg"/><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slideLayout" Target="../slideLayouts/slideLayout338.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6" Type="http://schemas.openxmlformats.org/officeDocument/2006/relationships/image" Target="../media/image2.png"/><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5" Type="http://schemas.openxmlformats.org/officeDocument/2006/relationships/image" Target="../media/image1.jpeg"/><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slideLayout" Target="../slideLayouts/slideLayout351.xml"/><Relationship Id="rId3" Type="http://schemas.openxmlformats.org/officeDocument/2006/relationships/slideLayout" Target="../slideLayouts/slideLayout341.xml"/><Relationship Id="rId7" Type="http://schemas.openxmlformats.org/officeDocument/2006/relationships/slideLayout" Target="../slideLayouts/slideLayout345.xml"/><Relationship Id="rId12" Type="http://schemas.openxmlformats.org/officeDocument/2006/relationships/slideLayout" Target="../slideLayouts/slideLayout350.xml"/><Relationship Id="rId2" Type="http://schemas.openxmlformats.org/officeDocument/2006/relationships/slideLayout" Target="../slideLayouts/slideLayout340.xml"/><Relationship Id="rId16" Type="http://schemas.openxmlformats.org/officeDocument/2006/relationships/image" Target="../media/image2.png"/><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5" Type="http://schemas.openxmlformats.org/officeDocument/2006/relationships/image" Target="../media/image1.jpeg"/><Relationship Id="rId10" Type="http://schemas.openxmlformats.org/officeDocument/2006/relationships/slideLayout" Target="../slideLayouts/slideLayout348.xml"/><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slideLayout" Target="../slideLayouts/slideLayout364.xml"/><Relationship Id="rId3" Type="http://schemas.openxmlformats.org/officeDocument/2006/relationships/slideLayout" Target="../slideLayouts/slideLayout354.xml"/><Relationship Id="rId7" Type="http://schemas.openxmlformats.org/officeDocument/2006/relationships/slideLayout" Target="../slideLayouts/slideLayout358.xml"/><Relationship Id="rId12" Type="http://schemas.openxmlformats.org/officeDocument/2006/relationships/slideLayout" Target="../slideLayouts/slideLayout363.xml"/><Relationship Id="rId2" Type="http://schemas.openxmlformats.org/officeDocument/2006/relationships/slideLayout" Target="../slideLayouts/slideLayout353.xml"/><Relationship Id="rId16" Type="http://schemas.openxmlformats.org/officeDocument/2006/relationships/image" Target="../media/image2.png"/><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5" Type="http://schemas.openxmlformats.org/officeDocument/2006/relationships/slideLayout" Target="../slideLayouts/slideLayout356.xml"/><Relationship Id="rId15" Type="http://schemas.openxmlformats.org/officeDocument/2006/relationships/image" Target="../media/image1.jpeg"/><Relationship Id="rId10" Type="http://schemas.openxmlformats.org/officeDocument/2006/relationships/slideLayout" Target="../slideLayouts/slideLayout361.xml"/><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slideLayout" Target="../slideLayouts/slideLayout377.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slideLayout" Target="../slideLayouts/slideLayout376.xml"/><Relationship Id="rId17" Type="http://schemas.openxmlformats.org/officeDocument/2006/relationships/image" Target="../media/image2.png"/><Relationship Id="rId2" Type="http://schemas.openxmlformats.org/officeDocument/2006/relationships/slideLayout" Target="../slideLayouts/slideLayout366.xml"/><Relationship Id="rId16" Type="http://schemas.openxmlformats.org/officeDocument/2006/relationships/image" Target="../media/image1.jpeg"/><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5" Type="http://schemas.openxmlformats.org/officeDocument/2006/relationships/theme" Target="../theme/theme29.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slideLayout" Target="../slideLayouts/slideLayout3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86.xml"/><Relationship Id="rId13" Type="http://schemas.openxmlformats.org/officeDocument/2006/relationships/slideLayout" Target="../slideLayouts/slideLayout391.xml"/><Relationship Id="rId3" Type="http://schemas.openxmlformats.org/officeDocument/2006/relationships/slideLayout" Target="../slideLayouts/slideLayout381.xml"/><Relationship Id="rId7" Type="http://schemas.openxmlformats.org/officeDocument/2006/relationships/slideLayout" Target="../slideLayouts/slideLayout385.xml"/><Relationship Id="rId12" Type="http://schemas.openxmlformats.org/officeDocument/2006/relationships/slideLayout" Target="../slideLayouts/slideLayout390.xml"/><Relationship Id="rId17" Type="http://schemas.openxmlformats.org/officeDocument/2006/relationships/image" Target="../media/image2.png"/><Relationship Id="rId2" Type="http://schemas.openxmlformats.org/officeDocument/2006/relationships/slideLayout" Target="../slideLayouts/slideLayout380.xml"/><Relationship Id="rId16" Type="http://schemas.openxmlformats.org/officeDocument/2006/relationships/image" Target="../media/image1.jpeg"/><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5" Type="http://schemas.openxmlformats.org/officeDocument/2006/relationships/theme" Target="../theme/theme30.xml"/><Relationship Id="rId10" Type="http://schemas.openxmlformats.org/officeDocument/2006/relationships/slideLayout" Target="../slideLayouts/slideLayout388.xml"/><Relationship Id="rId4" Type="http://schemas.openxmlformats.org/officeDocument/2006/relationships/slideLayout" Target="../slideLayouts/slideLayout382.xml"/><Relationship Id="rId9" Type="http://schemas.openxmlformats.org/officeDocument/2006/relationships/slideLayout" Target="../slideLayouts/slideLayout387.xml"/><Relationship Id="rId14" Type="http://schemas.openxmlformats.org/officeDocument/2006/relationships/slideLayout" Target="../slideLayouts/slideLayout392.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slideLayout" Target="../slideLayouts/slideLayout405.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slideLayout" Target="../slideLayouts/slideLayout404.xml"/><Relationship Id="rId17" Type="http://schemas.openxmlformats.org/officeDocument/2006/relationships/image" Target="../media/image2.png"/><Relationship Id="rId2" Type="http://schemas.openxmlformats.org/officeDocument/2006/relationships/slideLayout" Target="../slideLayouts/slideLayout394.xml"/><Relationship Id="rId16" Type="http://schemas.openxmlformats.org/officeDocument/2006/relationships/image" Target="../media/image1.jpeg"/><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5" Type="http://schemas.openxmlformats.org/officeDocument/2006/relationships/theme" Target="../theme/theme31.xml"/><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slideLayout" Target="../slideLayouts/slideLayout406.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slideLayout" Target="../slideLayouts/slideLayout419.xml"/><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slideLayout" Target="../slideLayouts/slideLayout418.xml"/><Relationship Id="rId17" Type="http://schemas.openxmlformats.org/officeDocument/2006/relationships/image" Target="../media/image2.png"/><Relationship Id="rId2" Type="http://schemas.openxmlformats.org/officeDocument/2006/relationships/slideLayout" Target="../slideLayouts/slideLayout408.xml"/><Relationship Id="rId16" Type="http://schemas.openxmlformats.org/officeDocument/2006/relationships/image" Target="../media/image1.jpeg"/><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5" Type="http://schemas.openxmlformats.org/officeDocument/2006/relationships/theme" Target="../theme/theme32.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 Id="rId14" Type="http://schemas.openxmlformats.org/officeDocument/2006/relationships/slideLayout" Target="../slideLayouts/slideLayout42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17" Type="http://schemas.openxmlformats.org/officeDocument/2006/relationships/image" Target="../media/image2.png"/><Relationship Id="rId2" Type="http://schemas.openxmlformats.org/officeDocument/2006/relationships/slideLayout" Target="../slideLayouts/slideLayout422.xml"/><Relationship Id="rId16" Type="http://schemas.openxmlformats.org/officeDocument/2006/relationships/image" Target="../media/image1.jpeg"/><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5" Type="http://schemas.openxmlformats.org/officeDocument/2006/relationships/theme" Target="../theme/theme33.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slideLayout" Target="../slideLayouts/slideLayout43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42.xml"/><Relationship Id="rId13" Type="http://schemas.openxmlformats.org/officeDocument/2006/relationships/slideLayout" Target="../slideLayouts/slideLayout447.xml"/><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slideLayout" Target="../slideLayouts/slideLayout446.xml"/><Relationship Id="rId17" Type="http://schemas.openxmlformats.org/officeDocument/2006/relationships/image" Target="../media/image2.png"/><Relationship Id="rId2" Type="http://schemas.openxmlformats.org/officeDocument/2006/relationships/slideLayout" Target="../slideLayouts/slideLayout436.xml"/><Relationship Id="rId16" Type="http://schemas.openxmlformats.org/officeDocument/2006/relationships/image" Target="../media/image1.jpeg"/><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5" Type="http://schemas.openxmlformats.org/officeDocument/2006/relationships/theme" Target="../theme/theme34.xml"/><Relationship Id="rId10" Type="http://schemas.openxmlformats.org/officeDocument/2006/relationships/slideLayout" Target="../slideLayouts/slideLayout444.xml"/><Relationship Id="rId4" Type="http://schemas.openxmlformats.org/officeDocument/2006/relationships/slideLayout" Target="../slideLayouts/slideLayout438.xml"/><Relationship Id="rId9" Type="http://schemas.openxmlformats.org/officeDocument/2006/relationships/slideLayout" Target="../slideLayouts/slideLayout443.xml"/><Relationship Id="rId14" Type="http://schemas.openxmlformats.org/officeDocument/2006/relationships/slideLayout" Target="../slideLayouts/slideLayout44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56.xml"/><Relationship Id="rId13" Type="http://schemas.openxmlformats.org/officeDocument/2006/relationships/slideLayout" Target="../slideLayouts/slideLayout461.xml"/><Relationship Id="rId3" Type="http://schemas.openxmlformats.org/officeDocument/2006/relationships/slideLayout" Target="../slideLayouts/slideLayout451.xml"/><Relationship Id="rId7" Type="http://schemas.openxmlformats.org/officeDocument/2006/relationships/slideLayout" Target="../slideLayouts/slideLayout455.xml"/><Relationship Id="rId12" Type="http://schemas.openxmlformats.org/officeDocument/2006/relationships/slideLayout" Target="../slideLayouts/slideLayout460.xml"/><Relationship Id="rId17" Type="http://schemas.openxmlformats.org/officeDocument/2006/relationships/image" Target="../media/image2.png"/><Relationship Id="rId2" Type="http://schemas.openxmlformats.org/officeDocument/2006/relationships/slideLayout" Target="../slideLayouts/slideLayout450.xml"/><Relationship Id="rId16" Type="http://schemas.openxmlformats.org/officeDocument/2006/relationships/image" Target="../media/image1.jpeg"/><Relationship Id="rId1" Type="http://schemas.openxmlformats.org/officeDocument/2006/relationships/slideLayout" Target="../slideLayouts/slideLayout449.xml"/><Relationship Id="rId6" Type="http://schemas.openxmlformats.org/officeDocument/2006/relationships/slideLayout" Target="../slideLayouts/slideLayout454.xml"/><Relationship Id="rId11" Type="http://schemas.openxmlformats.org/officeDocument/2006/relationships/slideLayout" Target="../slideLayouts/slideLayout459.xml"/><Relationship Id="rId5" Type="http://schemas.openxmlformats.org/officeDocument/2006/relationships/slideLayout" Target="../slideLayouts/slideLayout453.xml"/><Relationship Id="rId15" Type="http://schemas.openxmlformats.org/officeDocument/2006/relationships/theme" Target="../theme/theme35.xml"/><Relationship Id="rId10" Type="http://schemas.openxmlformats.org/officeDocument/2006/relationships/slideLayout" Target="../slideLayouts/slideLayout458.xml"/><Relationship Id="rId4" Type="http://schemas.openxmlformats.org/officeDocument/2006/relationships/slideLayout" Target="../slideLayouts/slideLayout452.xml"/><Relationship Id="rId9" Type="http://schemas.openxmlformats.org/officeDocument/2006/relationships/slideLayout" Target="../slideLayouts/slideLayout457.xml"/><Relationship Id="rId14" Type="http://schemas.openxmlformats.org/officeDocument/2006/relationships/slideLayout" Target="../slideLayouts/slideLayout462.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slideLayout" Target="../slideLayouts/slideLayout475.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slideLayout" Target="../slideLayouts/slideLayout474.xml"/><Relationship Id="rId2" Type="http://schemas.openxmlformats.org/officeDocument/2006/relationships/slideLayout" Target="../slideLayouts/slideLayout464.xml"/><Relationship Id="rId16" Type="http://schemas.openxmlformats.org/officeDocument/2006/relationships/image" Target="../media/image2.png"/><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5" Type="http://schemas.openxmlformats.org/officeDocument/2006/relationships/image" Target="../media/image1.jpeg"/><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83.xml"/><Relationship Id="rId13" Type="http://schemas.openxmlformats.org/officeDocument/2006/relationships/slideLayout" Target="../slideLayouts/slideLayout488.xml"/><Relationship Id="rId3" Type="http://schemas.openxmlformats.org/officeDocument/2006/relationships/slideLayout" Target="../slideLayouts/slideLayout478.xml"/><Relationship Id="rId7" Type="http://schemas.openxmlformats.org/officeDocument/2006/relationships/slideLayout" Target="../slideLayouts/slideLayout482.xml"/><Relationship Id="rId12" Type="http://schemas.openxmlformats.org/officeDocument/2006/relationships/slideLayout" Target="../slideLayouts/slideLayout487.xml"/><Relationship Id="rId2" Type="http://schemas.openxmlformats.org/officeDocument/2006/relationships/slideLayout" Target="../slideLayouts/slideLayout477.xml"/><Relationship Id="rId16" Type="http://schemas.openxmlformats.org/officeDocument/2006/relationships/image" Target="../media/image2.png"/><Relationship Id="rId1" Type="http://schemas.openxmlformats.org/officeDocument/2006/relationships/slideLayout" Target="../slideLayouts/slideLayout476.xml"/><Relationship Id="rId6" Type="http://schemas.openxmlformats.org/officeDocument/2006/relationships/slideLayout" Target="../slideLayouts/slideLayout481.xml"/><Relationship Id="rId11" Type="http://schemas.openxmlformats.org/officeDocument/2006/relationships/slideLayout" Target="../slideLayouts/slideLayout486.xml"/><Relationship Id="rId5" Type="http://schemas.openxmlformats.org/officeDocument/2006/relationships/slideLayout" Target="../slideLayouts/slideLayout480.xml"/><Relationship Id="rId15" Type="http://schemas.openxmlformats.org/officeDocument/2006/relationships/image" Target="../media/image1.jpeg"/><Relationship Id="rId10" Type="http://schemas.openxmlformats.org/officeDocument/2006/relationships/slideLayout" Target="../slideLayouts/slideLayout485.xml"/><Relationship Id="rId4" Type="http://schemas.openxmlformats.org/officeDocument/2006/relationships/slideLayout" Target="../slideLayouts/slideLayout479.xml"/><Relationship Id="rId9" Type="http://schemas.openxmlformats.org/officeDocument/2006/relationships/slideLayout" Target="../slideLayouts/slideLayout484.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96.xml"/><Relationship Id="rId13" Type="http://schemas.openxmlformats.org/officeDocument/2006/relationships/slideLayout" Target="../slideLayouts/slideLayout501.xml"/><Relationship Id="rId3" Type="http://schemas.openxmlformats.org/officeDocument/2006/relationships/slideLayout" Target="../slideLayouts/slideLayout491.xml"/><Relationship Id="rId7" Type="http://schemas.openxmlformats.org/officeDocument/2006/relationships/slideLayout" Target="../slideLayouts/slideLayout495.xml"/><Relationship Id="rId12" Type="http://schemas.openxmlformats.org/officeDocument/2006/relationships/slideLayout" Target="../slideLayouts/slideLayout500.xml"/><Relationship Id="rId2" Type="http://schemas.openxmlformats.org/officeDocument/2006/relationships/slideLayout" Target="../slideLayouts/slideLayout490.xml"/><Relationship Id="rId16" Type="http://schemas.openxmlformats.org/officeDocument/2006/relationships/image" Target="../media/image2.png"/><Relationship Id="rId1" Type="http://schemas.openxmlformats.org/officeDocument/2006/relationships/slideLayout" Target="../slideLayouts/slideLayout489.xml"/><Relationship Id="rId6" Type="http://schemas.openxmlformats.org/officeDocument/2006/relationships/slideLayout" Target="../slideLayouts/slideLayout494.xml"/><Relationship Id="rId11" Type="http://schemas.openxmlformats.org/officeDocument/2006/relationships/slideLayout" Target="../slideLayouts/slideLayout499.xml"/><Relationship Id="rId5" Type="http://schemas.openxmlformats.org/officeDocument/2006/relationships/slideLayout" Target="../slideLayouts/slideLayout493.xml"/><Relationship Id="rId15" Type="http://schemas.openxmlformats.org/officeDocument/2006/relationships/image" Target="../media/image1.jpeg"/><Relationship Id="rId10" Type="http://schemas.openxmlformats.org/officeDocument/2006/relationships/slideLayout" Target="../slideLayouts/slideLayout498.xml"/><Relationship Id="rId4" Type="http://schemas.openxmlformats.org/officeDocument/2006/relationships/slideLayout" Target="../slideLayouts/slideLayout492.xml"/><Relationship Id="rId9" Type="http://schemas.openxmlformats.org/officeDocument/2006/relationships/slideLayout" Target="../slideLayouts/slideLayout497.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09.xml"/><Relationship Id="rId13" Type="http://schemas.openxmlformats.org/officeDocument/2006/relationships/slideLayout" Target="../slideLayouts/slideLayout514.xml"/><Relationship Id="rId3" Type="http://schemas.openxmlformats.org/officeDocument/2006/relationships/slideLayout" Target="../slideLayouts/slideLayout504.xml"/><Relationship Id="rId7" Type="http://schemas.openxmlformats.org/officeDocument/2006/relationships/slideLayout" Target="../slideLayouts/slideLayout508.xml"/><Relationship Id="rId12" Type="http://schemas.openxmlformats.org/officeDocument/2006/relationships/slideLayout" Target="../slideLayouts/slideLayout513.xml"/><Relationship Id="rId2" Type="http://schemas.openxmlformats.org/officeDocument/2006/relationships/slideLayout" Target="../slideLayouts/slideLayout503.xml"/><Relationship Id="rId16" Type="http://schemas.openxmlformats.org/officeDocument/2006/relationships/image" Target="../media/image2.png"/><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5" Type="http://schemas.openxmlformats.org/officeDocument/2006/relationships/image" Target="../media/image1.jpeg"/><Relationship Id="rId10" Type="http://schemas.openxmlformats.org/officeDocument/2006/relationships/slideLayout" Target="../slideLayouts/slideLayout511.xml"/><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22.xml"/><Relationship Id="rId13" Type="http://schemas.openxmlformats.org/officeDocument/2006/relationships/slideLayout" Target="../slideLayouts/slideLayout527.xml"/><Relationship Id="rId3" Type="http://schemas.openxmlformats.org/officeDocument/2006/relationships/slideLayout" Target="../slideLayouts/slideLayout517.xml"/><Relationship Id="rId7" Type="http://schemas.openxmlformats.org/officeDocument/2006/relationships/slideLayout" Target="../slideLayouts/slideLayout521.xml"/><Relationship Id="rId12" Type="http://schemas.openxmlformats.org/officeDocument/2006/relationships/slideLayout" Target="../slideLayouts/slideLayout526.xml"/><Relationship Id="rId2" Type="http://schemas.openxmlformats.org/officeDocument/2006/relationships/slideLayout" Target="../slideLayouts/slideLayout516.xml"/><Relationship Id="rId16" Type="http://schemas.openxmlformats.org/officeDocument/2006/relationships/image" Target="../media/image2.png"/><Relationship Id="rId1" Type="http://schemas.openxmlformats.org/officeDocument/2006/relationships/slideLayout" Target="../slideLayouts/slideLayout515.xml"/><Relationship Id="rId6" Type="http://schemas.openxmlformats.org/officeDocument/2006/relationships/slideLayout" Target="../slideLayouts/slideLayout520.xml"/><Relationship Id="rId11" Type="http://schemas.openxmlformats.org/officeDocument/2006/relationships/slideLayout" Target="../slideLayouts/slideLayout525.xml"/><Relationship Id="rId5" Type="http://schemas.openxmlformats.org/officeDocument/2006/relationships/slideLayout" Target="../slideLayouts/slideLayout519.xml"/><Relationship Id="rId15" Type="http://schemas.openxmlformats.org/officeDocument/2006/relationships/image" Target="../media/image1.jpeg"/><Relationship Id="rId10" Type="http://schemas.openxmlformats.org/officeDocument/2006/relationships/slideLayout" Target="../slideLayouts/slideLayout524.xml"/><Relationship Id="rId4" Type="http://schemas.openxmlformats.org/officeDocument/2006/relationships/slideLayout" Target="../slideLayouts/slideLayout518.xml"/><Relationship Id="rId9" Type="http://schemas.openxmlformats.org/officeDocument/2006/relationships/slideLayout" Target="../slideLayouts/slideLayout523.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35.xml"/><Relationship Id="rId13" Type="http://schemas.openxmlformats.org/officeDocument/2006/relationships/slideLayout" Target="../slideLayouts/slideLayout540.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slideLayout" Target="../slideLayouts/slideLayout539.xml"/><Relationship Id="rId2" Type="http://schemas.openxmlformats.org/officeDocument/2006/relationships/slideLayout" Target="../slideLayouts/slideLayout529.xml"/><Relationship Id="rId16" Type="http://schemas.openxmlformats.org/officeDocument/2006/relationships/image" Target="../media/image2.png"/><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5" Type="http://schemas.openxmlformats.org/officeDocument/2006/relationships/image" Target="../media/image1.jpeg"/><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slideLayout" Target="../slideLayouts/slideLayout553.xml"/><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2" Type="http://schemas.openxmlformats.org/officeDocument/2006/relationships/slideLayout" Target="../slideLayouts/slideLayout542.xml"/><Relationship Id="rId16" Type="http://schemas.openxmlformats.org/officeDocument/2006/relationships/image" Target="../media/image2.png"/><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5" Type="http://schemas.openxmlformats.org/officeDocument/2006/relationships/image" Target="../media/image1.jpeg"/><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61.xml"/><Relationship Id="rId13" Type="http://schemas.openxmlformats.org/officeDocument/2006/relationships/slideLayout" Target="../slideLayouts/slideLayout566.xml"/><Relationship Id="rId3" Type="http://schemas.openxmlformats.org/officeDocument/2006/relationships/slideLayout" Target="../slideLayouts/slideLayout556.xml"/><Relationship Id="rId7" Type="http://schemas.openxmlformats.org/officeDocument/2006/relationships/slideLayout" Target="../slideLayouts/slideLayout560.xml"/><Relationship Id="rId12" Type="http://schemas.openxmlformats.org/officeDocument/2006/relationships/slideLayout" Target="../slideLayouts/slideLayout565.xml"/><Relationship Id="rId2" Type="http://schemas.openxmlformats.org/officeDocument/2006/relationships/slideLayout" Target="../slideLayouts/slideLayout555.xml"/><Relationship Id="rId16" Type="http://schemas.openxmlformats.org/officeDocument/2006/relationships/image" Target="../media/image2.png"/><Relationship Id="rId1" Type="http://schemas.openxmlformats.org/officeDocument/2006/relationships/slideLayout" Target="../slideLayouts/slideLayout554.xml"/><Relationship Id="rId6" Type="http://schemas.openxmlformats.org/officeDocument/2006/relationships/slideLayout" Target="../slideLayouts/slideLayout559.xml"/><Relationship Id="rId11" Type="http://schemas.openxmlformats.org/officeDocument/2006/relationships/slideLayout" Target="../slideLayouts/slideLayout564.xml"/><Relationship Id="rId5" Type="http://schemas.openxmlformats.org/officeDocument/2006/relationships/slideLayout" Target="../slideLayouts/slideLayout558.xml"/><Relationship Id="rId15" Type="http://schemas.openxmlformats.org/officeDocument/2006/relationships/image" Target="../media/image1.jpeg"/><Relationship Id="rId10" Type="http://schemas.openxmlformats.org/officeDocument/2006/relationships/slideLayout" Target="../slideLayouts/slideLayout563.xml"/><Relationship Id="rId4" Type="http://schemas.openxmlformats.org/officeDocument/2006/relationships/slideLayout" Target="../slideLayouts/slideLayout557.xml"/><Relationship Id="rId9" Type="http://schemas.openxmlformats.org/officeDocument/2006/relationships/slideLayout" Target="../slideLayouts/slideLayout562.xml"/><Relationship Id="rId1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slideLayout" Target="../slideLayouts/slideLayout579.xml"/><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slideLayout" Target="../slideLayouts/slideLayout578.xml"/><Relationship Id="rId2" Type="http://schemas.openxmlformats.org/officeDocument/2006/relationships/slideLayout" Target="../slideLayouts/slideLayout568.xml"/><Relationship Id="rId16" Type="http://schemas.openxmlformats.org/officeDocument/2006/relationships/image" Target="../media/image2.png"/><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slideLayout" Target="../slideLayouts/slideLayout577.xml"/><Relationship Id="rId5" Type="http://schemas.openxmlformats.org/officeDocument/2006/relationships/slideLayout" Target="../slideLayouts/slideLayout571.xml"/><Relationship Id="rId15" Type="http://schemas.openxmlformats.org/officeDocument/2006/relationships/image" Target="../media/image1.jpeg"/><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87.xml"/><Relationship Id="rId13" Type="http://schemas.openxmlformats.org/officeDocument/2006/relationships/slideLayout" Target="../slideLayouts/slideLayout592.xml"/><Relationship Id="rId3" Type="http://schemas.openxmlformats.org/officeDocument/2006/relationships/slideLayout" Target="../slideLayouts/slideLayout582.xml"/><Relationship Id="rId7" Type="http://schemas.openxmlformats.org/officeDocument/2006/relationships/slideLayout" Target="../slideLayouts/slideLayout586.xml"/><Relationship Id="rId12" Type="http://schemas.openxmlformats.org/officeDocument/2006/relationships/slideLayout" Target="../slideLayouts/slideLayout591.xml"/><Relationship Id="rId2" Type="http://schemas.openxmlformats.org/officeDocument/2006/relationships/slideLayout" Target="../slideLayouts/slideLayout581.xml"/><Relationship Id="rId16" Type="http://schemas.openxmlformats.org/officeDocument/2006/relationships/image" Target="../media/image2.png"/><Relationship Id="rId1" Type="http://schemas.openxmlformats.org/officeDocument/2006/relationships/slideLayout" Target="../slideLayouts/slideLayout580.xml"/><Relationship Id="rId6" Type="http://schemas.openxmlformats.org/officeDocument/2006/relationships/slideLayout" Target="../slideLayouts/slideLayout585.xml"/><Relationship Id="rId11" Type="http://schemas.openxmlformats.org/officeDocument/2006/relationships/slideLayout" Target="../slideLayouts/slideLayout590.xml"/><Relationship Id="rId5" Type="http://schemas.openxmlformats.org/officeDocument/2006/relationships/slideLayout" Target="../slideLayouts/slideLayout584.xml"/><Relationship Id="rId15" Type="http://schemas.openxmlformats.org/officeDocument/2006/relationships/image" Target="../media/image1.jpeg"/><Relationship Id="rId10" Type="http://schemas.openxmlformats.org/officeDocument/2006/relationships/slideLayout" Target="../slideLayouts/slideLayout589.xml"/><Relationship Id="rId4" Type="http://schemas.openxmlformats.org/officeDocument/2006/relationships/slideLayout" Target="../slideLayouts/slideLayout583.xml"/><Relationship Id="rId9" Type="http://schemas.openxmlformats.org/officeDocument/2006/relationships/slideLayout" Target="../slideLayouts/slideLayout588.xml"/><Relationship Id="rId14"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00.xml"/><Relationship Id="rId13" Type="http://schemas.openxmlformats.org/officeDocument/2006/relationships/slideLayout" Target="../slideLayouts/slideLayout605.xml"/><Relationship Id="rId3" Type="http://schemas.openxmlformats.org/officeDocument/2006/relationships/slideLayout" Target="../slideLayouts/slideLayout595.xml"/><Relationship Id="rId7" Type="http://schemas.openxmlformats.org/officeDocument/2006/relationships/slideLayout" Target="../slideLayouts/slideLayout599.xml"/><Relationship Id="rId12" Type="http://schemas.openxmlformats.org/officeDocument/2006/relationships/slideLayout" Target="../slideLayouts/slideLayout604.xml"/><Relationship Id="rId2" Type="http://schemas.openxmlformats.org/officeDocument/2006/relationships/slideLayout" Target="../slideLayouts/slideLayout594.xml"/><Relationship Id="rId16" Type="http://schemas.openxmlformats.org/officeDocument/2006/relationships/image" Target="../media/image2.png"/><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5" Type="http://schemas.openxmlformats.org/officeDocument/2006/relationships/slideLayout" Target="../slideLayouts/slideLayout597.xml"/><Relationship Id="rId15" Type="http://schemas.openxmlformats.org/officeDocument/2006/relationships/image" Target="../media/image1.jpeg"/><Relationship Id="rId10" Type="http://schemas.openxmlformats.org/officeDocument/2006/relationships/slideLayout" Target="../slideLayouts/slideLayout602.xml"/><Relationship Id="rId4" Type="http://schemas.openxmlformats.org/officeDocument/2006/relationships/slideLayout" Target="../slideLayouts/slideLayout596.xml"/><Relationship Id="rId9" Type="http://schemas.openxmlformats.org/officeDocument/2006/relationships/slideLayout" Target="../slideLayouts/slideLayout601.xml"/><Relationship Id="rId14"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slideLayout" Target="../slideLayouts/slideLayout618.xml"/><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slideLayout" Target="../slideLayouts/slideLayout617.xml"/><Relationship Id="rId2" Type="http://schemas.openxmlformats.org/officeDocument/2006/relationships/slideLayout" Target="../slideLayouts/slideLayout607.xml"/><Relationship Id="rId16" Type="http://schemas.openxmlformats.org/officeDocument/2006/relationships/image" Target="../media/image2.png"/><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5" Type="http://schemas.openxmlformats.org/officeDocument/2006/relationships/image" Target="../media/image1.jpeg"/><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 Id="rId14"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626.xml"/><Relationship Id="rId13" Type="http://schemas.openxmlformats.org/officeDocument/2006/relationships/slideLayout" Target="../slideLayouts/slideLayout631.xml"/><Relationship Id="rId3" Type="http://schemas.openxmlformats.org/officeDocument/2006/relationships/slideLayout" Target="../slideLayouts/slideLayout621.xml"/><Relationship Id="rId7" Type="http://schemas.openxmlformats.org/officeDocument/2006/relationships/slideLayout" Target="../slideLayouts/slideLayout625.xml"/><Relationship Id="rId12" Type="http://schemas.openxmlformats.org/officeDocument/2006/relationships/slideLayout" Target="../slideLayouts/slideLayout630.xml"/><Relationship Id="rId2" Type="http://schemas.openxmlformats.org/officeDocument/2006/relationships/slideLayout" Target="../slideLayouts/slideLayout620.xml"/><Relationship Id="rId16" Type="http://schemas.openxmlformats.org/officeDocument/2006/relationships/image" Target="../media/image2.png"/><Relationship Id="rId1" Type="http://schemas.openxmlformats.org/officeDocument/2006/relationships/slideLayout" Target="../slideLayouts/slideLayout619.xml"/><Relationship Id="rId6" Type="http://schemas.openxmlformats.org/officeDocument/2006/relationships/slideLayout" Target="../slideLayouts/slideLayout624.xml"/><Relationship Id="rId11" Type="http://schemas.openxmlformats.org/officeDocument/2006/relationships/slideLayout" Target="../slideLayouts/slideLayout629.xml"/><Relationship Id="rId5" Type="http://schemas.openxmlformats.org/officeDocument/2006/relationships/slideLayout" Target="../slideLayouts/slideLayout623.xml"/><Relationship Id="rId15" Type="http://schemas.openxmlformats.org/officeDocument/2006/relationships/image" Target="../media/image1.jpeg"/><Relationship Id="rId10" Type="http://schemas.openxmlformats.org/officeDocument/2006/relationships/slideLayout" Target="../slideLayouts/slideLayout628.xml"/><Relationship Id="rId4" Type="http://schemas.openxmlformats.org/officeDocument/2006/relationships/slideLayout" Target="../slideLayouts/slideLayout622.xml"/><Relationship Id="rId9" Type="http://schemas.openxmlformats.org/officeDocument/2006/relationships/slideLayout" Target="../slideLayouts/slideLayout627.xml"/><Relationship Id="rId14"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639.xml"/><Relationship Id="rId13" Type="http://schemas.openxmlformats.org/officeDocument/2006/relationships/slideLayout" Target="../slideLayouts/slideLayout644.xml"/><Relationship Id="rId3" Type="http://schemas.openxmlformats.org/officeDocument/2006/relationships/slideLayout" Target="../slideLayouts/slideLayout634.xml"/><Relationship Id="rId7" Type="http://schemas.openxmlformats.org/officeDocument/2006/relationships/slideLayout" Target="../slideLayouts/slideLayout638.xml"/><Relationship Id="rId12" Type="http://schemas.openxmlformats.org/officeDocument/2006/relationships/slideLayout" Target="../slideLayouts/slideLayout643.xml"/><Relationship Id="rId2" Type="http://schemas.openxmlformats.org/officeDocument/2006/relationships/slideLayout" Target="../slideLayouts/slideLayout633.xml"/><Relationship Id="rId16" Type="http://schemas.openxmlformats.org/officeDocument/2006/relationships/image" Target="../media/image2.png"/><Relationship Id="rId1" Type="http://schemas.openxmlformats.org/officeDocument/2006/relationships/slideLayout" Target="../slideLayouts/slideLayout632.xml"/><Relationship Id="rId6" Type="http://schemas.openxmlformats.org/officeDocument/2006/relationships/slideLayout" Target="../slideLayouts/slideLayout637.xml"/><Relationship Id="rId11" Type="http://schemas.openxmlformats.org/officeDocument/2006/relationships/slideLayout" Target="../slideLayouts/slideLayout642.xml"/><Relationship Id="rId5" Type="http://schemas.openxmlformats.org/officeDocument/2006/relationships/slideLayout" Target="../slideLayouts/slideLayout636.xml"/><Relationship Id="rId15" Type="http://schemas.openxmlformats.org/officeDocument/2006/relationships/image" Target="../media/image1.jpeg"/><Relationship Id="rId10" Type="http://schemas.openxmlformats.org/officeDocument/2006/relationships/slideLayout" Target="../slideLayouts/slideLayout641.xml"/><Relationship Id="rId4" Type="http://schemas.openxmlformats.org/officeDocument/2006/relationships/slideLayout" Target="../slideLayouts/slideLayout635.xml"/><Relationship Id="rId9" Type="http://schemas.openxmlformats.org/officeDocument/2006/relationships/slideLayout" Target="../slideLayouts/slideLayout640.xml"/><Relationship Id="rId14"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652.xml"/><Relationship Id="rId13" Type="http://schemas.openxmlformats.org/officeDocument/2006/relationships/slideLayout" Target="../slideLayouts/slideLayout657.xml"/><Relationship Id="rId3" Type="http://schemas.openxmlformats.org/officeDocument/2006/relationships/slideLayout" Target="../slideLayouts/slideLayout647.xml"/><Relationship Id="rId7" Type="http://schemas.openxmlformats.org/officeDocument/2006/relationships/slideLayout" Target="../slideLayouts/slideLayout651.xml"/><Relationship Id="rId12" Type="http://schemas.openxmlformats.org/officeDocument/2006/relationships/slideLayout" Target="../slideLayouts/slideLayout656.xml"/><Relationship Id="rId2" Type="http://schemas.openxmlformats.org/officeDocument/2006/relationships/slideLayout" Target="../slideLayouts/slideLayout646.xml"/><Relationship Id="rId16" Type="http://schemas.openxmlformats.org/officeDocument/2006/relationships/image" Target="../media/image2.png"/><Relationship Id="rId1" Type="http://schemas.openxmlformats.org/officeDocument/2006/relationships/slideLayout" Target="../slideLayouts/slideLayout645.xml"/><Relationship Id="rId6" Type="http://schemas.openxmlformats.org/officeDocument/2006/relationships/slideLayout" Target="../slideLayouts/slideLayout650.xml"/><Relationship Id="rId11" Type="http://schemas.openxmlformats.org/officeDocument/2006/relationships/slideLayout" Target="../slideLayouts/slideLayout655.xml"/><Relationship Id="rId5" Type="http://schemas.openxmlformats.org/officeDocument/2006/relationships/slideLayout" Target="../slideLayouts/slideLayout649.xml"/><Relationship Id="rId15" Type="http://schemas.openxmlformats.org/officeDocument/2006/relationships/image" Target="../media/image1.jpeg"/><Relationship Id="rId10" Type="http://schemas.openxmlformats.org/officeDocument/2006/relationships/slideLayout" Target="../slideLayouts/slideLayout654.xml"/><Relationship Id="rId4" Type="http://schemas.openxmlformats.org/officeDocument/2006/relationships/slideLayout" Target="../slideLayouts/slideLayout648.xml"/><Relationship Id="rId9" Type="http://schemas.openxmlformats.org/officeDocument/2006/relationships/slideLayout" Target="../slideLayouts/slideLayout653.xml"/><Relationship Id="rId14"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65.xml"/><Relationship Id="rId13" Type="http://schemas.openxmlformats.org/officeDocument/2006/relationships/slideLayout" Target="../slideLayouts/slideLayout670.xml"/><Relationship Id="rId3" Type="http://schemas.openxmlformats.org/officeDocument/2006/relationships/slideLayout" Target="../slideLayouts/slideLayout660.xml"/><Relationship Id="rId7" Type="http://schemas.openxmlformats.org/officeDocument/2006/relationships/slideLayout" Target="../slideLayouts/slideLayout664.xml"/><Relationship Id="rId12" Type="http://schemas.openxmlformats.org/officeDocument/2006/relationships/slideLayout" Target="../slideLayouts/slideLayout669.xml"/><Relationship Id="rId2" Type="http://schemas.openxmlformats.org/officeDocument/2006/relationships/slideLayout" Target="../slideLayouts/slideLayout659.xml"/><Relationship Id="rId16" Type="http://schemas.openxmlformats.org/officeDocument/2006/relationships/image" Target="../media/image2.png"/><Relationship Id="rId1" Type="http://schemas.openxmlformats.org/officeDocument/2006/relationships/slideLayout" Target="../slideLayouts/slideLayout658.xml"/><Relationship Id="rId6" Type="http://schemas.openxmlformats.org/officeDocument/2006/relationships/slideLayout" Target="../slideLayouts/slideLayout663.xml"/><Relationship Id="rId11" Type="http://schemas.openxmlformats.org/officeDocument/2006/relationships/slideLayout" Target="../slideLayouts/slideLayout668.xml"/><Relationship Id="rId5" Type="http://schemas.openxmlformats.org/officeDocument/2006/relationships/slideLayout" Target="../slideLayouts/slideLayout662.xml"/><Relationship Id="rId15" Type="http://schemas.openxmlformats.org/officeDocument/2006/relationships/image" Target="../media/image1.jpeg"/><Relationship Id="rId10" Type="http://schemas.openxmlformats.org/officeDocument/2006/relationships/slideLayout" Target="../slideLayouts/slideLayout667.xml"/><Relationship Id="rId4" Type="http://schemas.openxmlformats.org/officeDocument/2006/relationships/slideLayout" Target="../slideLayouts/slideLayout661.xml"/><Relationship Id="rId9" Type="http://schemas.openxmlformats.org/officeDocument/2006/relationships/slideLayout" Target="../slideLayouts/slideLayout666.xml"/><Relationship Id="rId14"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78.xml"/><Relationship Id="rId13" Type="http://schemas.openxmlformats.org/officeDocument/2006/relationships/slideLayout" Target="../slideLayouts/slideLayout683.xml"/><Relationship Id="rId3" Type="http://schemas.openxmlformats.org/officeDocument/2006/relationships/slideLayout" Target="../slideLayouts/slideLayout673.xml"/><Relationship Id="rId7" Type="http://schemas.openxmlformats.org/officeDocument/2006/relationships/slideLayout" Target="../slideLayouts/slideLayout677.xml"/><Relationship Id="rId12" Type="http://schemas.openxmlformats.org/officeDocument/2006/relationships/slideLayout" Target="../slideLayouts/slideLayout682.xml"/><Relationship Id="rId2" Type="http://schemas.openxmlformats.org/officeDocument/2006/relationships/slideLayout" Target="../slideLayouts/slideLayout672.xml"/><Relationship Id="rId16" Type="http://schemas.openxmlformats.org/officeDocument/2006/relationships/image" Target="../media/image2.png"/><Relationship Id="rId1" Type="http://schemas.openxmlformats.org/officeDocument/2006/relationships/slideLayout" Target="../slideLayouts/slideLayout671.xml"/><Relationship Id="rId6" Type="http://schemas.openxmlformats.org/officeDocument/2006/relationships/slideLayout" Target="../slideLayouts/slideLayout676.xml"/><Relationship Id="rId11" Type="http://schemas.openxmlformats.org/officeDocument/2006/relationships/slideLayout" Target="../slideLayouts/slideLayout681.xml"/><Relationship Id="rId5" Type="http://schemas.openxmlformats.org/officeDocument/2006/relationships/slideLayout" Target="../slideLayouts/slideLayout675.xml"/><Relationship Id="rId15" Type="http://schemas.openxmlformats.org/officeDocument/2006/relationships/image" Target="../media/image1.jpeg"/><Relationship Id="rId10" Type="http://schemas.openxmlformats.org/officeDocument/2006/relationships/slideLayout" Target="../slideLayouts/slideLayout680.xml"/><Relationship Id="rId4" Type="http://schemas.openxmlformats.org/officeDocument/2006/relationships/slideLayout" Target="../slideLayouts/slideLayout674.xml"/><Relationship Id="rId9" Type="http://schemas.openxmlformats.org/officeDocument/2006/relationships/slideLayout" Target="../slideLayouts/slideLayout679.xml"/><Relationship Id="rId14"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91.xml"/><Relationship Id="rId13" Type="http://schemas.openxmlformats.org/officeDocument/2006/relationships/slideLayout" Target="../slideLayouts/slideLayout696.xml"/><Relationship Id="rId3" Type="http://schemas.openxmlformats.org/officeDocument/2006/relationships/slideLayout" Target="../slideLayouts/slideLayout686.xml"/><Relationship Id="rId7" Type="http://schemas.openxmlformats.org/officeDocument/2006/relationships/slideLayout" Target="../slideLayouts/slideLayout690.xml"/><Relationship Id="rId12" Type="http://schemas.openxmlformats.org/officeDocument/2006/relationships/slideLayout" Target="../slideLayouts/slideLayout695.xml"/><Relationship Id="rId2" Type="http://schemas.openxmlformats.org/officeDocument/2006/relationships/slideLayout" Target="../slideLayouts/slideLayout685.xml"/><Relationship Id="rId16" Type="http://schemas.openxmlformats.org/officeDocument/2006/relationships/image" Target="../media/image2.png"/><Relationship Id="rId1" Type="http://schemas.openxmlformats.org/officeDocument/2006/relationships/slideLayout" Target="../slideLayouts/slideLayout684.xml"/><Relationship Id="rId6" Type="http://schemas.openxmlformats.org/officeDocument/2006/relationships/slideLayout" Target="../slideLayouts/slideLayout689.xml"/><Relationship Id="rId11" Type="http://schemas.openxmlformats.org/officeDocument/2006/relationships/slideLayout" Target="../slideLayouts/slideLayout694.xml"/><Relationship Id="rId5" Type="http://schemas.openxmlformats.org/officeDocument/2006/relationships/slideLayout" Target="../slideLayouts/slideLayout688.xml"/><Relationship Id="rId15" Type="http://schemas.openxmlformats.org/officeDocument/2006/relationships/image" Target="../media/image1.jpeg"/><Relationship Id="rId10" Type="http://schemas.openxmlformats.org/officeDocument/2006/relationships/slideLayout" Target="../slideLayouts/slideLayout693.xml"/><Relationship Id="rId4" Type="http://schemas.openxmlformats.org/officeDocument/2006/relationships/slideLayout" Target="../slideLayouts/slideLayout687.xml"/><Relationship Id="rId9" Type="http://schemas.openxmlformats.org/officeDocument/2006/relationships/slideLayout" Target="../slideLayouts/slideLayout692.xml"/><Relationship Id="rId14"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704.xml"/><Relationship Id="rId13" Type="http://schemas.openxmlformats.org/officeDocument/2006/relationships/slideLayout" Target="../slideLayouts/slideLayout709.xml"/><Relationship Id="rId3" Type="http://schemas.openxmlformats.org/officeDocument/2006/relationships/slideLayout" Target="../slideLayouts/slideLayout699.xml"/><Relationship Id="rId7" Type="http://schemas.openxmlformats.org/officeDocument/2006/relationships/slideLayout" Target="../slideLayouts/slideLayout703.xml"/><Relationship Id="rId12" Type="http://schemas.openxmlformats.org/officeDocument/2006/relationships/slideLayout" Target="../slideLayouts/slideLayout708.xml"/><Relationship Id="rId2" Type="http://schemas.openxmlformats.org/officeDocument/2006/relationships/slideLayout" Target="../slideLayouts/slideLayout698.xml"/><Relationship Id="rId16" Type="http://schemas.openxmlformats.org/officeDocument/2006/relationships/image" Target="../media/image2.png"/><Relationship Id="rId1" Type="http://schemas.openxmlformats.org/officeDocument/2006/relationships/slideLayout" Target="../slideLayouts/slideLayout697.xml"/><Relationship Id="rId6" Type="http://schemas.openxmlformats.org/officeDocument/2006/relationships/slideLayout" Target="../slideLayouts/slideLayout702.xml"/><Relationship Id="rId11" Type="http://schemas.openxmlformats.org/officeDocument/2006/relationships/slideLayout" Target="../slideLayouts/slideLayout707.xml"/><Relationship Id="rId5" Type="http://schemas.openxmlformats.org/officeDocument/2006/relationships/slideLayout" Target="../slideLayouts/slideLayout701.xml"/><Relationship Id="rId15" Type="http://schemas.openxmlformats.org/officeDocument/2006/relationships/image" Target="../media/image1.jpeg"/><Relationship Id="rId10" Type="http://schemas.openxmlformats.org/officeDocument/2006/relationships/slideLayout" Target="../slideLayouts/slideLayout706.xml"/><Relationship Id="rId4" Type="http://schemas.openxmlformats.org/officeDocument/2006/relationships/slideLayout" Target="../slideLayouts/slideLayout700.xml"/><Relationship Id="rId9" Type="http://schemas.openxmlformats.org/officeDocument/2006/relationships/slideLayout" Target="../slideLayouts/slideLayout705.xml"/><Relationship Id="rId14"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717.xml"/><Relationship Id="rId13" Type="http://schemas.openxmlformats.org/officeDocument/2006/relationships/slideLayout" Target="../slideLayouts/slideLayout722.xml"/><Relationship Id="rId3" Type="http://schemas.openxmlformats.org/officeDocument/2006/relationships/slideLayout" Target="../slideLayouts/slideLayout712.xml"/><Relationship Id="rId7" Type="http://schemas.openxmlformats.org/officeDocument/2006/relationships/slideLayout" Target="../slideLayouts/slideLayout716.xml"/><Relationship Id="rId12" Type="http://schemas.openxmlformats.org/officeDocument/2006/relationships/slideLayout" Target="../slideLayouts/slideLayout721.xml"/><Relationship Id="rId2" Type="http://schemas.openxmlformats.org/officeDocument/2006/relationships/slideLayout" Target="../slideLayouts/slideLayout711.xml"/><Relationship Id="rId16" Type="http://schemas.openxmlformats.org/officeDocument/2006/relationships/image" Target="../media/image2.png"/><Relationship Id="rId1" Type="http://schemas.openxmlformats.org/officeDocument/2006/relationships/slideLayout" Target="../slideLayouts/slideLayout710.xml"/><Relationship Id="rId6" Type="http://schemas.openxmlformats.org/officeDocument/2006/relationships/slideLayout" Target="../slideLayouts/slideLayout715.xml"/><Relationship Id="rId11" Type="http://schemas.openxmlformats.org/officeDocument/2006/relationships/slideLayout" Target="../slideLayouts/slideLayout720.xml"/><Relationship Id="rId5" Type="http://schemas.openxmlformats.org/officeDocument/2006/relationships/slideLayout" Target="../slideLayouts/slideLayout714.xml"/><Relationship Id="rId15" Type="http://schemas.openxmlformats.org/officeDocument/2006/relationships/image" Target="../media/image1.jpeg"/><Relationship Id="rId10" Type="http://schemas.openxmlformats.org/officeDocument/2006/relationships/slideLayout" Target="../slideLayouts/slideLayout719.xml"/><Relationship Id="rId4" Type="http://schemas.openxmlformats.org/officeDocument/2006/relationships/slideLayout" Target="../slideLayouts/slideLayout713.xml"/><Relationship Id="rId9" Type="http://schemas.openxmlformats.org/officeDocument/2006/relationships/slideLayout" Target="../slideLayouts/slideLayout718.xml"/><Relationship Id="rId14"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730.xml"/><Relationship Id="rId13" Type="http://schemas.openxmlformats.org/officeDocument/2006/relationships/slideLayout" Target="../slideLayouts/slideLayout735.xml"/><Relationship Id="rId3" Type="http://schemas.openxmlformats.org/officeDocument/2006/relationships/slideLayout" Target="../slideLayouts/slideLayout725.xml"/><Relationship Id="rId7" Type="http://schemas.openxmlformats.org/officeDocument/2006/relationships/slideLayout" Target="../slideLayouts/slideLayout729.xml"/><Relationship Id="rId12" Type="http://schemas.openxmlformats.org/officeDocument/2006/relationships/slideLayout" Target="../slideLayouts/slideLayout734.xml"/><Relationship Id="rId2" Type="http://schemas.openxmlformats.org/officeDocument/2006/relationships/slideLayout" Target="../slideLayouts/slideLayout724.xml"/><Relationship Id="rId16" Type="http://schemas.openxmlformats.org/officeDocument/2006/relationships/image" Target="../media/image2.png"/><Relationship Id="rId1" Type="http://schemas.openxmlformats.org/officeDocument/2006/relationships/slideLayout" Target="../slideLayouts/slideLayout723.xml"/><Relationship Id="rId6" Type="http://schemas.openxmlformats.org/officeDocument/2006/relationships/slideLayout" Target="../slideLayouts/slideLayout728.xml"/><Relationship Id="rId11" Type="http://schemas.openxmlformats.org/officeDocument/2006/relationships/slideLayout" Target="../slideLayouts/slideLayout733.xml"/><Relationship Id="rId5" Type="http://schemas.openxmlformats.org/officeDocument/2006/relationships/slideLayout" Target="../slideLayouts/slideLayout727.xml"/><Relationship Id="rId15" Type="http://schemas.openxmlformats.org/officeDocument/2006/relationships/image" Target="../media/image1.jpeg"/><Relationship Id="rId10" Type="http://schemas.openxmlformats.org/officeDocument/2006/relationships/slideLayout" Target="../slideLayouts/slideLayout732.xml"/><Relationship Id="rId4" Type="http://schemas.openxmlformats.org/officeDocument/2006/relationships/slideLayout" Target="../slideLayouts/slideLayout726.xml"/><Relationship Id="rId9" Type="http://schemas.openxmlformats.org/officeDocument/2006/relationships/slideLayout" Target="../slideLayouts/slideLayout731.xml"/><Relationship Id="rId14"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743.xml"/><Relationship Id="rId13" Type="http://schemas.openxmlformats.org/officeDocument/2006/relationships/slideLayout" Target="../slideLayouts/slideLayout748.xml"/><Relationship Id="rId3" Type="http://schemas.openxmlformats.org/officeDocument/2006/relationships/slideLayout" Target="../slideLayouts/slideLayout738.xml"/><Relationship Id="rId7" Type="http://schemas.openxmlformats.org/officeDocument/2006/relationships/slideLayout" Target="../slideLayouts/slideLayout742.xml"/><Relationship Id="rId12" Type="http://schemas.openxmlformats.org/officeDocument/2006/relationships/slideLayout" Target="../slideLayouts/slideLayout747.xml"/><Relationship Id="rId17" Type="http://schemas.openxmlformats.org/officeDocument/2006/relationships/image" Target="../media/image2.png"/><Relationship Id="rId2" Type="http://schemas.openxmlformats.org/officeDocument/2006/relationships/slideLayout" Target="../slideLayouts/slideLayout737.xml"/><Relationship Id="rId16" Type="http://schemas.openxmlformats.org/officeDocument/2006/relationships/image" Target="../media/image1.jpeg"/><Relationship Id="rId1" Type="http://schemas.openxmlformats.org/officeDocument/2006/relationships/slideLayout" Target="../slideLayouts/slideLayout736.xml"/><Relationship Id="rId6" Type="http://schemas.openxmlformats.org/officeDocument/2006/relationships/slideLayout" Target="../slideLayouts/slideLayout741.xml"/><Relationship Id="rId11" Type="http://schemas.openxmlformats.org/officeDocument/2006/relationships/slideLayout" Target="../slideLayouts/slideLayout746.xml"/><Relationship Id="rId5" Type="http://schemas.openxmlformats.org/officeDocument/2006/relationships/slideLayout" Target="../slideLayouts/slideLayout740.xml"/><Relationship Id="rId15" Type="http://schemas.openxmlformats.org/officeDocument/2006/relationships/theme" Target="../theme/theme57.xml"/><Relationship Id="rId10" Type="http://schemas.openxmlformats.org/officeDocument/2006/relationships/slideLayout" Target="../slideLayouts/slideLayout745.xml"/><Relationship Id="rId4" Type="http://schemas.openxmlformats.org/officeDocument/2006/relationships/slideLayout" Target="../slideLayouts/slideLayout739.xml"/><Relationship Id="rId9" Type="http://schemas.openxmlformats.org/officeDocument/2006/relationships/slideLayout" Target="../slideLayouts/slideLayout744.xml"/><Relationship Id="rId14" Type="http://schemas.openxmlformats.org/officeDocument/2006/relationships/slideLayout" Target="../slideLayouts/slideLayout749.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757.xml"/><Relationship Id="rId13" Type="http://schemas.openxmlformats.org/officeDocument/2006/relationships/slideLayout" Target="../slideLayouts/slideLayout762.xml"/><Relationship Id="rId3" Type="http://schemas.openxmlformats.org/officeDocument/2006/relationships/slideLayout" Target="../slideLayouts/slideLayout752.xml"/><Relationship Id="rId7" Type="http://schemas.openxmlformats.org/officeDocument/2006/relationships/slideLayout" Target="../slideLayouts/slideLayout756.xml"/><Relationship Id="rId12" Type="http://schemas.openxmlformats.org/officeDocument/2006/relationships/slideLayout" Target="../slideLayouts/slideLayout761.xml"/><Relationship Id="rId17" Type="http://schemas.openxmlformats.org/officeDocument/2006/relationships/image" Target="../media/image2.png"/><Relationship Id="rId2" Type="http://schemas.openxmlformats.org/officeDocument/2006/relationships/slideLayout" Target="../slideLayouts/slideLayout751.xml"/><Relationship Id="rId16" Type="http://schemas.openxmlformats.org/officeDocument/2006/relationships/image" Target="../media/image1.jpeg"/><Relationship Id="rId1" Type="http://schemas.openxmlformats.org/officeDocument/2006/relationships/slideLayout" Target="../slideLayouts/slideLayout750.xml"/><Relationship Id="rId6" Type="http://schemas.openxmlformats.org/officeDocument/2006/relationships/slideLayout" Target="../slideLayouts/slideLayout755.xml"/><Relationship Id="rId11" Type="http://schemas.openxmlformats.org/officeDocument/2006/relationships/slideLayout" Target="../slideLayouts/slideLayout760.xml"/><Relationship Id="rId5" Type="http://schemas.openxmlformats.org/officeDocument/2006/relationships/slideLayout" Target="../slideLayouts/slideLayout754.xml"/><Relationship Id="rId15" Type="http://schemas.openxmlformats.org/officeDocument/2006/relationships/theme" Target="../theme/theme58.xml"/><Relationship Id="rId10" Type="http://schemas.openxmlformats.org/officeDocument/2006/relationships/slideLayout" Target="../slideLayouts/slideLayout759.xml"/><Relationship Id="rId4" Type="http://schemas.openxmlformats.org/officeDocument/2006/relationships/slideLayout" Target="../slideLayouts/slideLayout753.xml"/><Relationship Id="rId9" Type="http://schemas.openxmlformats.org/officeDocument/2006/relationships/slideLayout" Target="../slideLayouts/slideLayout758.xml"/><Relationship Id="rId14" Type="http://schemas.openxmlformats.org/officeDocument/2006/relationships/slideLayout" Target="../slideLayouts/slideLayout763.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771.xml"/><Relationship Id="rId13" Type="http://schemas.openxmlformats.org/officeDocument/2006/relationships/slideLayout" Target="../slideLayouts/slideLayout776.xml"/><Relationship Id="rId3" Type="http://schemas.openxmlformats.org/officeDocument/2006/relationships/slideLayout" Target="../slideLayouts/slideLayout766.xml"/><Relationship Id="rId7" Type="http://schemas.openxmlformats.org/officeDocument/2006/relationships/slideLayout" Target="../slideLayouts/slideLayout770.xml"/><Relationship Id="rId12" Type="http://schemas.openxmlformats.org/officeDocument/2006/relationships/slideLayout" Target="../slideLayouts/slideLayout775.xml"/><Relationship Id="rId17" Type="http://schemas.openxmlformats.org/officeDocument/2006/relationships/image" Target="../media/image2.png"/><Relationship Id="rId2" Type="http://schemas.openxmlformats.org/officeDocument/2006/relationships/slideLayout" Target="../slideLayouts/slideLayout765.xml"/><Relationship Id="rId16" Type="http://schemas.openxmlformats.org/officeDocument/2006/relationships/image" Target="../media/image1.jpeg"/><Relationship Id="rId1" Type="http://schemas.openxmlformats.org/officeDocument/2006/relationships/slideLayout" Target="../slideLayouts/slideLayout764.xml"/><Relationship Id="rId6" Type="http://schemas.openxmlformats.org/officeDocument/2006/relationships/slideLayout" Target="../slideLayouts/slideLayout769.xml"/><Relationship Id="rId11" Type="http://schemas.openxmlformats.org/officeDocument/2006/relationships/slideLayout" Target="../slideLayouts/slideLayout774.xml"/><Relationship Id="rId5" Type="http://schemas.openxmlformats.org/officeDocument/2006/relationships/slideLayout" Target="../slideLayouts/slideLayout768.xml"/><Relationship Id="rId15" Type="http://schemas.openxmlformats.org/officeDocument/2006/relationships/theme" Target="../theme/theme59.xml"/><Relationship Id="rId10" Type="http://schemas.openxmlformats.org/officeDocument/2006/relationships/slideLayout" Target="../slideLayouts/slideLayout773.xml"/><Relationship Id="rId4" Type="http://schemas.openxmlformats.org/officeDocument/2006/relationships/slideLayout" Target="../slideLayouts/slideLayout767.xml"/><Relationship Id="rId9" Type="http://schemas.openxmlformats.org/officeDocument/2006/relationships/slideLayout" Target="../slideLayouts/slideLayout772.xml"/><Relationship Id="rId14" Type="http://schemas.openxmlformats.org/officeDocument/2006/relationships/slideLayout" Target="../slideLayouts/slideLayout7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785.xml"/><Relationship Id="rId13" Type="http://schemas.openxmlformats.org/officeDocument/2006/relationships/slideLayout" Target="../slideLayouts/slideLayout790.xml"/><Relationship Id="rId3" Type="http://schemas.openxmlformats.org/officeDocument/2006/relationships/slideLayout" Target="../slideLayouts/slideLayout780.xml"/><Relationship Id="rId7" Type="http://schemas.openxmlformats.org/officeDocument/2006/relationships/slideLayout" Target="../slideLayouts/slideLayout784.xml"/><Relationship Id="rId12" Type="http://schemas.openxmlformats.org/officeDocument/2006/relationships/slideLayout" Target="../slideLayouts/slideLayout789.xml"/><Relationship Id="rId2" Type="http://schemas.openxmlformats.org/officeDocument/2006/relationships/slideLayout" Target="../slideLayouts/slideLayout779.xml"/><Relationship Id="rId16" Type="http://schemas.openxmlformats.org/officeDocument/2006/relationships/image" Target="../media/image2.png"/><Relationship Id="rId1" Type="http://schemas.openxmlformats.org/officeDocument/2006/relationships/slideLayout" Target="../slideLayouts/slideLayout778.xml"/><Relationship Id="rId6" Type="http://schemas.openxmlformats.org/officeDocument/2006/relationships/slideLayout" Target="../slideLayouts/slideLayout783.xml"/><Relationship Id="rId11" Type="http://schemas.openxmlformats.org/officeDocument/2006/relationships/slideLayout" Target="../slideLayouts/slideLayout788.xml"/><Relationship Id="rId5" Type="http://schemas.openxmlformats.org/officeDocument/2006/relationships/slideLayout" Target="../slideLayouts/slideLayout782.xml"/><Relationship Id="rId15" Type="http://schemas.openxmlformats.org/officeDocument/2006/relationships/image" Target="../media/image1.jpeg"/><Relationship Id="rId10" Type="http://schemas.openxmlformats.org/officeDocument/2006/relationships/slideLayout" Target="../slideLayouts/slideLayout787.xml"/><Relationship Id="rId4" Type="http://schemas.openxmlformats.org/officeDocument/2006/relationships/slideLayout" Target="../slideLayouts/slideLayout781.xml"/><Relationship Id="rId9" Type="http://schemas.openxmlformats.org/officeDocument/2006/relationships/slideLayout" Target="../slideLayouts/slideLayout786.xml"/><Relationship Id="rId14"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798.xml"/><Relationship Id="rId13" Type="http://schemas.openxmlformats.org/officeDocument/2006/relationships/slideLayout" Target="../slideLayouts/slideLayout803.xml"/><Relationship Id="rId3" Type="http://schemas.openxmlformats.org/officeDocument/2006/relationships/slideLayout" Target="../slideLayouts/slideLayout793.xml"/><Relationship Id="rId7" Type="http://schemas.openxmlformats.org/officeDocument/2006/relationships/slideLayout" Target="../slideLayouts/slideLayout797.xml"/><Relationship Id="rId12" Type="http://schemas.openxmlformats.org/officeDocument/2006/relationships/slideLayout" Target="../slideLayouts/slideLayout802.xml"/><Relationship Id="rId2" Type="http://schemas.openxmlformats.org/officeDocument/2006/relationships/slideLayout" Target="../slideLayouts/slideLayout792.xml"/><Relationship Id="rId16" Type="http://schemas.openxmlformats.org/officeDocument/2006/relationships/image" Target="../media/image2.png"/><Relationship Id="rId1" Type="http://schemas.openxmlformats.org/officeDocument/2006/relationships/slideLayout" Target="../slideLayouts/slideLayout791.xml"/><Relationship Id="rId6" Type="http://schemas.openxmlformats.org/officeDocument/2006/relationships/slideLayout" Target="../slideLayouts/slideLayout796.xml"/><Relationship Id="rId11" Type="http://schemas.openxmlformats.org/officeDocument/2006/relationships/slideLayout" Target="../slideLayouts/slideLayout801.xml"/><Relationship Id="rId5" Type="http://schemas.openxmlformats.org/officeDocument/2006/relationships/slideLayout" Target="../slideLayouts/slideLayout795.xml"/><Relationship Id="rId15" Type="http://schemas.openxmlformats.org/officeDocument/2006/relationships/image" Target="../media/image1.jpeg"/><Relationship Id="rId10" Type="http://schemas.openxmlformats.org/officeDocument/2006/relationships/slideLayout" Target="../slideLayouts/slideLayout800.xml"/><Relationship Id="rId4" Type="http://schemas.openxmlformats.org/officeDocument/2006/relationships/slideLayout" Target="../slideLayouts/slideLayout794.xml"/><Relationship Id="rId9" Type="http://schemas.openxmlformats.org/officeDocument/2006/relationships/slideLayout" Target="../slideLayouts/slideLayout799.xml"/><Relationship Id="rId14"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slideLayout" Target="../slideLayouts/slideLayout816.xml"/><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slideLayout" Target="../slideLayouts/slideLayout815.xml"/><Relationship Id="rId2" Type="http://schemas.openxmlformats.org/officeDocument/2006/relationships/slideLayout" Target="../slideLayouts/slideLayout805.xml"/><Relationship Id="rId16" Type="http://schemas.openxmlformats.org/officeDocument/2006/relationships/image" Target="../media/image2.png"/><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5" Type="http://schemas.openxmlformats.org/officeDocument/2006/relationships/image" Target="../media/image1.jpeg"/><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 Id="rId14"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824.xml"/><Relationship Id="rId13" Type="http://schemas.openxmlformats.org/officeDocument/2006/relationships/slideLayout" Target="../slideLayouts/slideLayout829.xml"/><Relationship Id="rId3" Type="http://schemas.openxmlformats.org/officeDocument/2006/relationships/slideLayout" Target="../slideLayouts/slideLayout819.xml"/><Relationship Id="rId7" Type="http://schemas.openxmlformats.org/officeDocument/2006/relationships/slideLayout" Target="../slideLayouts/slideLayout823.xml"/><Relationship Id="rId12" Type="http://schemas.openxmlformats.org/officeDocument/2006/relationships/slideLayout" Target="../slideLayouts/slideLayout828.xml"/><Relationship Id="rId2" Type="http://schemas.openxmlformats.org/officeDocument/2006/relationships/slideLayout" Target="../slideLayouts/slideLayout818.xml"/><Relationship Id="rId16" Type="http://schemas.openxmlformats.org/officeDocument/2006/relationships/image" Target="../media/image2.png"/><Relationship Id="rId1" Type="http://schemas.openxmlformats.org/officeDocument/2006/relationships/slideLayout" Target="../slideLayouts/slideLayout817.xml"/><Relationship Id="rId6" Type="http://schemas.openxmlformats.org/officeDocument/2006/relationships/slideLayout" Target="../slideLayouts/slideLayout822.xml"/><Relationship Id="rId11" Type="http://schemas.openxmlformats.org/officeDocument/2006/relationships/slideLayout" Target="../slideLayouts/slideLayout827.xml"/><Relationship Id="rId5" Type="http://schemas.openxmlformats.org/officeDocument/2006/relationships/slideLayout" Target="../slideLayouts/slideLayout821.xml"/><Relationship Id="rId15" Type="http://schemas.openxmlformats.org/officeDocument/2006/relationships/image" Target="../media/image1.jpeg"/><Relationship Id="rId10" Type="http://schemas.openxmlformats.org/officeDocument/2006/relationships/slideLayout" Target="../slideLayouts/slideLayout826.xml"/><Relationship Id="rId4" Type="http://schemas.openxmlformats.org/officeDocument/2006/relationships/slideLayout" Target="../slideLayouts/slideLayout820.xml"/><Relationship Id="rId9" Type="http://schemas.openxmlformats.org/officeDocument/2006/relationships/slideLayout" Target="../slideLayouts/slideLayout825.xml"/><Relationship Id="rId14"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837.xml"/><Relationship Id="rId13" Type="http://schemas.openxmlformats.org/officeDocument/2006/relationships/slideLayout" Target="../slideLayouts/slideLayout842.xml"/><Relationship Id="rId3" Type="http://schemas.openxmlformats.org/officeDocument/2006/relationships/slideLayout" Target="../slideLayouts/slideLayout832.xml"/><Relationship Id="rId7" Type="http://schemas.openxmlformats.org/officeDocument/2006/relationships/slideLayout" Target="../slideLayouts/slideLayout836.xml"/><Relationship Id="rId12" Type="http://schemas.openxmlformats.org/officeDocument/2006/relationships/slideLayout" Target="../slideLayouts/slideLayout841.xml"/><Relationship Id="rId2" Type="http://schemas.openxmlformats.org/officeDocument/2006/relationships/slideLayout" Target="../slideLayouts/slideLayout831.xml"/><Relationship Id="rId16" Type="http://schemas.openxmlformats.org/officeDocument/2006/relationships/image" Target="../media/image2.png"/><Relationship Id="rId1" Type="http://schemas.openxmlformats.org/officeDocument/2006/relationships/slideLayout" Target="../slideLayouts/slideLayout830.xml"/><Relationship Id="rId6" Type="http://schemas.openxmlformats.org/officeDocument/2006/relationships/slideLayout" Target="../slideLayouts/slideLayout835.xml"/><Relationship Id="rId11" Type="http://schemas.openxmlformats.org/officeDocument/2006/relationships/slideLayout" Target="../slideLayouts/slideLayout840.xml"/><Relationship Id="rId5" Type="http://schemas.openxmlformats.org/officeDocument/2006/relationships/slideLayout" Target="../slideLayouts/slideLayout834.xml"/><Relationship Id="rId15" Type="http://schemas.openxmlformats.org/officeDocument/2006/relationships/image" Target="../media/image1.jpeg"/><Relationship Id="rId10" Type="http://schemas.openxmlformats.org/officeDocument/2006/relationships/slideLayout" Target="../slideLayouts/slideLayout839.xml"/><Relationship Id="rId4" Type="http://schemas.openxmlformats.org/officeDocument/2006/relationships/slideLayout" Target="../slideLayouts/slideLayout833.xml"/><Relationship Id="rId9" Type="http://schemas.openxmlformats.org/officeDocument/2006/relationships/slideLayout" Target="../slideLayouts/slideLayout838.xml"/><Relationship Id="rId14"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850.xml"/><Relationship Id="rId13" Type="http://schemas.openxmlformats.org/officeDocument/2006/relationships/slideLayout" Target="../slideLayouts/slideLayout855.xml"/><Relationship Id="rId3" Type="http://schemas.openxmlformats.org/officeDocument/2006/relationships/slideLayout" Target="../slideLayouts/slideLayout845.xml"/><Relationship Id="rId7" Type="http://schemas.openxmlformats.org/officeDocument/2006/relationships/slideLayout" Target="../slideLayouts/slideLayout849.xml"/><Relationship Id="rId12" Type="http://schemas.openxmlformats.org/officeDocument/2006/relationships/slideLayout" Target="../slideLayouts/slideLayout854.xml"/><Relationship Id="rId2" Type="http://schemas.openxmlformats.org/officeDocument/2006/relationships/slideLayout" Target="../slideLayouts/slideLayout844.xml"/><Relationship Id="rId16" Type="http://schemas.openxmlformats.org/officeDocument/2006/relationships/image" Target="../media/image2.png"/><Relationship Id="rId1" Type="http://schemas.openxmlformats.org/officeDocument/2006/relationships/slideLayout" Target="../slideLayouts/slideLayout843.xml"/><Relationship Id="rId6" Type="http://schemas.openxmlformats.org/officeDocument/2006/relationships/slideLayout" Target="../slideLayouts/slideLayout848.xml"/><Relationship Id="rId11" Type="http://schemas.openxmlformats.org/officeDocument/2006/relationships/slideLayout" Target="../slideLayouts/slideLayout853.xml"/><Relationship Id="rId5" Type="http://schemas.openxmlformats.org/officeDocument/2006/relationships/slideLayout" Target="../slideLayouts/slideLayout847.xml"/><Relationship Id="rId15" Type="http://schemas.openxmlformats.org/officeDocument/2006/relationships/image" Target="../media/image1.jpeg"/><Relationship Id="rId10" Type="http://schemas.openxmlformats.org/officeDocument/2006/relationships/slideLayout" Target="../slideLayouts/slideLayout852.xml"/><Relationship Id="rId4" Type="http://schemas.openxmlformats.org/officeDocument/2006/relationships/slideLayout" Target="../slideLayouts/slideLayout846.xml"/><Relationship Id="rId9" Type="http://schemas.openxmlformats.org/officeDocument/2006/relationships/slideLayout" Target="../slideLayouts/slideLayout851.xml"/><Relationship Id="rId14"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863.xml"/><Relationship Id="rId13" Type="http://schemas.openxmlformats.org/officeDocument/2006/relationships/slideLayout" Target="../slideLayouts/slideLayout868.xml"/><Relationship Id="rId3" Type="http://schemas.openxmlformats.org/officeDocument/2006/relationships/slideLayout" Target="../slideLayouts/slideLayout858.xml"/><Relationship Id="rId7" Type="http://schemas.openxmlformats.org/officeDocument/2006/relationships/slideLayout" Target="../slideLayouts/slideLayout862.xml"/><Relationship Id="rId12" Type="http://schemas.openxmlformats.org/officeDocument/2006/relationships/slideLayout" Target="../slideLayouts/slideLayout867.xml"/><Relationship Id="rId2" Type="http://schemas.openxmlformats.org/officeDocument/2006/relationships/slideLayout" Target="../slideLayouts/slideLayout857.xml"/><Relationship Id="rId16" Type="http://schemas.openxmlformats.org/officeDocument/2006/relationships/image" Target="../media/image2.png"/><Relationship Id="rId1" Type="http://schemas.openxmlformats.org/officeDocument/2006/relationships/slideLayout" Target="../slideLayouts/slideLayout856.xml"/><Relationship Id="rId6" Type="http://schemas.openxmlformats.org/officeDocument/2006/relationships/slideLayout" Target="../slideLayouts/slideLayout861.xml"/><Relationship Id="rId11" Type="http://schemas.openxmlformats.org/officeDocument/2006/relationships/slideLayout" Target="../slideLayouts/slideLayout866.xml"/><Relationship Id="rId5" Type="http://schemas.openxmlformats.org/officeDocument/2006/relationships/slideLayout" Target="../slideLayouts/slideLayout860.xml"/><Relationship Id="rId15" Type="http://schemas.openxmlformats.org/officeDocument/2006/relationships/image" Target="../media/image1.jpeg"/><Relationship Id="rId10" Type="http://schemas.openxmlformats.org/officeDocument/2006/relationships/slideLayout" Target="../slideLayouts/slideLayout865.xml"/><Relationship Id="rId4" Type="http://schemas.openxmlformats.org/officeDocument/2006/relationships/slideLayout" Target="../slideLayouts/slideLayout859.xml"/><Relationship Id="rId9" Type="http://schemas.openxmlformats.org/officeDocument/2006/relationships/slideLayout" Target="../slideLayouts/slideLayout864.xml"/><Relationship Id="rId14"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876.xml"/><Relationship Id="rId13" Type="http://schemas.openxmlformats.org/officeDocument/2006/relationships/slideLayout" Target="../slideLayouts/slideLayout881.xml"/><Relationship Id="rId3" Type="http://schemas.openxmlformats.org/officeDocument/2006/relationships/slideLayout" Target="../slideLayouts/slideLayout871.xml"/><Relationship Id="rId7" Type="http://schemas.openxmlformats.org/officeDocument/2006/relationships/slideLayout" Target="../slideLayouts/slideLayout875.xml"/><Relationship Id="rId12" Type="http://schemas.openxmlformats.org/officeDocument/2006/relationships/slideLayout" Target="../slideLayouts/slideLayout880.xml"/><Relationship Id="rId2" Type="http://schemas.openxmlformats.org/officeDocument/2006/relationships/slideLayout" Target="../slideLayouts/slideLayout870.xml"/><Relationship Id="rId16" Type="http://schemas.openxmlformats.org/officeDocument/2006/relationships/image" Target="../media/image2.png"/><Relationship Id="rId1" Type="http://schemas.openxmlformats.org/officeDocument/2006/relationships/slideLayout" Target="../slideLayouts/slideLayout869.xml"/><Relationship Id="rId6" Type="http://schemas.openxmlformats.org/officeDocument/2006/relationships/slideLayout" Target="../slideLayouts/slideLayout874.xml"/><Relationship Id="rId11" Type="http://schemas.openxmlformats.org/officeDocument/2006/relationships/slideLayout" Target="../slideLayouts/slideLayout879.xml"/><Relationship Id="rId5" Type="http://schemas.openxmlformats.org/officeDocument/2006/relationships/slideLayout" Target="../slideLayouts/slideLayout873.xml"/><Relationship Id="rId15" Type="http://schemas.openxmlformats.org/officeDocument/2006/relationships/image" Target="../media/image1.jpeg"/><Relationship Id="rId10" Type="http://schemas.openxmlformats.org/officeDocument/2006/relationships/slideLayout" Target="../slideLayouts/slideLayout878.xml"/><Relationship Id="rId4" Type="http://schemas.openxmlformats.org/officeDocument/2006/relationships/slideLayout" Target="../slideLayouts/slideLayout872.xml"/><Relationship Id="rId9" Type="http://schemas.openxmlformats.org/officeDocument/2006/relationships/slideLayout" Target="../slideLayouts/slideLayout877.xml"/><Relationship Id="rId14"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889.xml"/><Relationship Id="rId13" Type="http://schemas.openxmlformats.org/officeDocument/2006/relationships/slideLayout" Target="../slideLayouts/slideLayout894.xml"/><Relationship Id="rId3" Type="http://schemas.openxmlformats.org/officeDocument/2006/relationships/slideLayout" Target="../slideLayouts/slideLayout884.xml"/><Relationship Id="rId7" Type="http://schemas.openxmlformats.org/officeDocument/2006/relationships/slideLayout" Target="../slideLayouts/slideLayout888.xml"/><Relationship Id="rId12" Type="http://schemas.openxmlformats.org/officeDocument/2006/relationships/slideLayout" Target="../slideLayouts/slideLayout893.xml"/><Relationship Id="rId17" Type="http://schemas.openxmlformats.org/officeDocument/2006/relationships/image" Target="../media/image2.png"/><Relationship Id="rId2" Type="http://schemas.openxmlformats.org/officeDocument/2006/relationships/slideLayout" Target="../slideLayouts/slideLayout883.xml"/><Relationship Id="rId16" Type="http://schemas.openxmlformats.org/officeDocument/2006/relationships/image" Target="../media/image1.jpeg"/><Relationship Id="rId1" Type="http://schemas.openxmlformats.org/officeDocument/2006/relationships/slideLayout" Target="../slideLayouts/slideLayout882.xml"/><Relationship Id="rId6" Type="http://schemas.openxmlformats.org/officeDocument/2006/relationships/slideLayout" Target="../slideLayouts/slideLayout887.xml"/><Relationship Id="rId11" Type="http://schemas.openxmlformats.org/officeDocument/2006/relationships/slideLayout" Target="../slideLayouts/slideLayout892.xml"/><Relationship Id="rId5" Type="http://schemas.openxmlformats.org/officeDocument/2006/relationships/slideLayout" Target="../slideLayouts/slideLayout886.xml"/><Relationship Id="rId15" Type="http://schemas.openxmlformats.org/officeDocument/2006/relationships/theme" Target="../theme/theme68.xml"/><Relationship Id="rId10" Type="http://schemas.openxmlformats.org/officeDocument/2006/relationships/slideLayout" Target="../slideLayouts/slideLayout891.xml"/><Relationship Id="rId4" Type="http://schemas.openxmlformats.org/officeDocument/2006/relationships/slideLayout" Target="../slideLayouts/slideLayout885.xml"/><Relationship Id="rId9" Type="http://schemas.openxmlformats.org/officeDocument/2006/relationships/slideLayout" Target="../slideLayouts/slideLayout890.xml"/><Relationship Id="rId14" Type="http://schemas.openxmlformats.org/officeDocument/2006/relationships/slideLayout" Target="../slideLayouts/slideLayout8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2.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image" Target="../media/image2.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jpe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image" Target="../media/image2.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jpe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B90C2-5B76-4175-9175-E31F52103FB1}" type="datetime1">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DA937-7E72-415E-944F-5015736F2AC6}" type="slidenum">
              <a:rPr lang="en-US" smtClean="0"/>
              <a:t>‹nº›</a:t>
            </a:fld>
            <a:endParaRPr lang="en-US" dirty="0"/>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70369" y="6571159"/>
            <a:ext cx="721231" cy="21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48600" y="6553865"/>
            <a:ext cx="238799" cy="2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359" r:id="rId12"/>
    <p:sldLayoutId id="214748436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 id="2147484457" r:id="rId12"/>
    <p:sldLayoutId id="214748445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 id="2147484471" r:id="rId12"/>
    <p:sldLayoutId id="2147484472" r:id="rId13"/>
    <p:sldLayoutId id="214748447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 id="2147484502" r:id="rId13"/>
    <p:sldLayoutId id="214748450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a:t>
            </a:r>
            <a:r>
              <a:rPr lang="pt-BR" sz="1400" b="1" u="none" baseline="0" dirty="0" smtClean="0">
                <a:solidFill>
                  <a:srgbClr val="004F6D"/>
                </a:solidFill>
                <a:latin typeface="Calibri"/>
                <a:ea typeface="Tahoma" pitchFamily="34" charset="0"/>
                <a:cs typeface="Tahoma" pitchFamily="34" charset="0"/>
              </a:rPr>
              <a:t>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 id="214748453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 id="2147484544" r:id="rId12"/>
    <p:sldLayoutId id="214748454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 id="2147484572" r:id="rId12"/>
    <p:sldLayoutId id="21474845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 id="2147484586" r:id="rId12"/>
    <p:sldLayoutId id="21474845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 id="2147484600" r:id="rId12"/>
    <p:sldLayoutId id="214748460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 id="2147484628" r:id="rId12"/>
    <p:sldLayoutId id="2147484629" r:id="rId13"/>
    <p:sldLayoutId id="214748463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a:t>
            </a:r>
            <a:r>
              <a:rPr lang="pt-BR" sz="1400" b="1" u="none" baseline="0" dirty="0" smtClean="0">
                <a:solidFill>
                  <a:srgbClr val="004F6D"/>
                </a:solidFill>
                <a:latin typeface="Calibri"/>
                <a:ea typeface="Tahoma" pitchFamily="34" charset="0"/>
                <a:cs typeface="Tahoma" pitchFamily="34" charset="0"/>
              </a:rPr>
              <a:t>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3 - Representação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a:t>
            </a:r>
            <a:r>
              <a:rPr lang="pt-BR" sz="1400" b="1" u="none" baseline="0" dirty="0" smtClean="0">
                <a:solidFill>
                  <a:srgbClr val="004F6D"/>
                </a:solidFill>
                <a:latin typeface="Calibri"/>
                <a:ea typeface="Tahoma" pitchFamily="34" charset="0"/>
                <a:cs typeface="Tahoma" pitchFamily="34" charset="0"/>
              </a:rPr>
              <a:t>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1"/>
            <a:ext cx="8839200" cy="1695450"/>
          </a:xfrm>
        </p:spPr>
        <p:txBody>
          <a:bodyPr>
            <a:normAutofit fontScale="90000"/>
          </a:bodyPr>
          <a:lstStyle/>
          <a:p>
            <a:pPr algn="l"/>
            <a:r>
              <a:rPr lang="pt-BR" b="1" dirty="0" smtClean="0"/>
              <a:t>Dia 3</a:t>
            </a:r>
            <a:br>
              <a:rPr lang="pt-BR" b="1" dirty="0" smtClean="0"/>
            </a:br>
            <a:r>
              <a:rPr lang="pt-BR" b="1" dirty="0" smtClean="0"/>
              <a:t>3 - Representação do conhecimento científico</a:t>
            </a:r>
            <a:endParaRPr lang="en-US" b="1" dirty="0"/>
          </a:p>
        </p:txBody>
      </p:sp>
      <p:sp>
        <p:nvSpPr>
          <p:cNvPr id="3" name="Subtitle 2"/>
          <p:cNvSpPr>
            <a:spLocks noGrp="1"/>
          </p:cNvSpPr>
          <p:nvPr>
            <p:ph type="subTitle" idx="1"/>
          </p:nvPr>
        </p:nvSpPr>
        <p:spPr>
          <a:xfrm>
            <a:off x="609600" y="3886200"/>
            <a:ext cx="7924800" cy="1752600"/>
          </a:xfrm>
        </p:spPr>
        <p:txBody>
          <a:bodyPr/>
          <a:lstStyle/>
          <a:p>
            <a:r>
              <a:rPr lang="en-US" dirty="0" smtClean="0"/>
              <a:t>Professor Roberto Pacheco, EGC UFSC</a:t>
            </a:r>
          </a:p>
          <a:p>
            <a:r>
              <a:rPr lang="en-US" dirty="0" err="1" smtClean="0"/>
              <a:t>Professora</a:t>
            </a:r>
            <a:r>
              <a:rPr lang="en-US" dirty="0" smtClean="0"/>
              <a:t> Rosina Weber, CCI Drexel University</a:t>
            </a:r>
            <a:endParaRPr lang="en-US" dirty="0"/>
          </a:p>
        </p:txBody>
      </p:sp>
      <p:pic>
        <p:nvPicPr>
          <p:cNvPr id="4" name="Picture 2" descr="http://tomdilsheimer.com/wp-content/uploads/2013/05/Drexel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838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pbs.twimg.com/profile_images/1562885065/marc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33400"/>
            <a:ext cx="1595323" cy="165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832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95979"/>
            <a:ext cx="9220200" cy="7224021"/>
            <a:chOff x="0" y="395979"/>
            <a:chExt cx="9220200" cy="7224021"/>
          </a:xfrm>
        </p:grpSpPr>
        <p:pic>
          <p:nvPicPr>
            <p:cNvPr id="52226" name="Picture 2"/>
            <p:cNvPicPr>
              <a:picLocks noChangeAspect="1" noChangeArrowheads="1"/>
            </p:cNvPicPr>
            <p:nvPr/>
          </p:nvPicPr>
          <p:blipFill>
            <a:blip r:embed="rId2" cstate="print"/>
            <a:srcRect l="2335" t="12500" r="6615" b="2083"/>
            <a:stretch>
              <a:fillRect/>
            </a:stretch>
          </p:blipFill>
          <p:spPr bwMode="auto">
            <a:xfrm>
              <a:off x="0" y="395979"/>
              <a:ext cx="9220200" cy="6462021"/>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r="15707"/>
            <a:stretch>
              <a:fillRect/>
            </a:stretch>
          </p:blipFill>
          <p:spPr bwMode="auto">
            <a:xfrm>
              <a:off x="838200" y="6003925"/>
              <a:ext cx="1371600" cy="1616075"/>
            </a:xfrm>
            <a:prstGeom prst="rect">
              <a:avLst/>
            </a:prstGeom>
            <a:noFill/>
            <a:ln w="9525">
              <a:noFill/>
              <a:miter lim="800000"/>
              <a:headEnd/>
              <a:tailEnd/>
            </a:ln>
            <a:effectLst/>
          </p:spPr>
        </p:pic>
      </p:grpSp>
      <p:sp>
        <p:nvSpPr>
          <p:cNvPr id="2" name="Title 1"/>
          <p:cNvSpPr>
            <a:spLocks noGrp="1"/>
          </p:cNvSpPr>
          <p:nvPr>
            <p:ph type="title"/>
          </p:nvPr>
        </p:nvSpPr>
        <p:spPr>
          <a:xfrm>
            <a:off x="152400" y="0"/>
            <a:ext cx="8839200" cy="609600"/>
          </a:xfrm>
          <a:solidFill>
            <a:schemeClr val="bg1"/>
          </a:solidFill>
        </p:spPr>
        <p:txBody>
          <a:bodyPr>
            <a:normAutofit fontScale="90000"/>
          </a:bodyPr>
          <a:lstStyle/>
          <a:p>
            <a:r>
              <a:rPr lang="en-US" dirty="0" smtClean="0"/>
              <a:t>Associations</a:t>
            </a:r>
            <a:endParaRPr lang="en-US" dirty="0"/>
          </a:p>
        </p:txBody>
      </p:sp>
    </p:spTree>
    <p:extLst>
      <p:ext uri="{BB962C8B-B14F-4D97-AF65-F5344CB8AC3E}">
        <p14:creationId xmlns:p14="http://schemas.microsoft.com/office/powerpoint/2010/main" val="17410513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6167438" y="1030288"/>
            <a:ext cx="766762" cy="739775"/>
          </a:xfrm>
          <a:prstGeom prst="rect">
            <a:avLst/>
          </a:prstGeom>
          <a:solidFill>
            <a:srgbClr val="FFCCFF"/>
          </a:solidFill>
          <a:ln w="9525">
            <a:solidFill>
              <a:srgbClr val="FFCCFF"/>
            </a:solidFill>
            <a:miter lim="800000"/>
            <a:headEnd/>
            <a:tailEnd/>
          </a:ln>
          <a:effectLst/>
        </p:spPr>
        <p:txBody>
          <a:bodyPr wrap="none">
            <a:spAutoFit/>
          </a:bodyPr>
          <a:lstStyle/>
          <a:p>
            <a:pPr algn="ctr"/>
            <a:r>
              <a:rPr lang="en-US" sz="1400"/>
              <a:t>LU 280</a:t>
            </a:r>
          </a:p>
          <a:p>
            <a:pPr algn="ctr"/>
            <a:r>
              <a:rPr lang="en-US" sz="1400"/>
              <a:t>Proj IV</a:t>
            </a:r>
          </a:p>
          <a:p>
            <a:pPr algn="ctr"/>
            <a:r>
              <a:rPr lang="en-US" sz="1400"/>
              <a:t>Au: PG</a:t>
            </a:r>
          </a:p>
        </p:txBody>
      </p:sp>
      <p:sp>
        <p:nvSpPr>
          <p:cNvPr id="27653" name="Text Box 5"/>
          <p:cNvSpPr txBox="1">
            <a:spLocks noChangeArrowheads="1"/>
          </p:cNvSpPr>
          <p:nvPr/>
        </p:nvSpPr>
        <p:spPr bwMode="auto">
          <a:xfrm>
            <a:off x="8224838" y="1030288"/>
            <a:ext cx="766762" cy="739775"/>
          </a:xfrm>
          <a:prstGeom prst="rect">
            <a:avLst/>
          </a:prstGeom>
          <a:solidFill>
            <a:srgbClr val="FFCCFF"/>
          </a:solidFill>
          <a:ln w="9525">
            <a:solidFill>
              <a:srgbClr val="FFCCFF"/>
            </a:solidFill>
            <a:miter lim="800000"/>
            <a:headEnd/>
            <a:tailEnd/>
          </a:ln>
          <a:effectLst/>
        </p:spPr>
        <p:txBody>
          <a:bodyPr wrap="none">
            <a:spAutoFit/>
          </a:bodyPr>
          <a:lstStyle/>
          <a:p>
            <a:pPr algn="ctr"/>
            <a:r>
              <a:rPr lang="en-US" sz="1400"/>
              <a:t>LU 279</a:t>
            </a:r>
          </a:p>
          <a:p>
            <a:pPr algn="ctr"/>
            <a:r>
              <a:rPr lang="en-US" sz="1400"/>
              <a:t>Proj IV</a:t>
            </a:r>
          </a:p>
          <a:p>
            <a:pPr algn="ctr"/>
            <a:r>
              <a:rPr lang="en-US" sz="1400"/>
              <a:t>Au: PG</a:t>
            </a:r>
          </a:p>
        </p:txBody>
      </p:sp>
      <p:sp>
        <p:nvSpPr>
          <p:cNvPr id="27654" name="Text Box 6"/>
          <p:cNvSpPr txBox="1">
            <a:spLocks noChangeArrowheads="1"/>
          </p:cNvSpPr>
          <p:nvPr/>
        </p:nvSpPr>
        <p:spPr bwMode="auto">
          <a:xfrm>
            <a:off x="2436813" y="2743200"/>
            <a:ext cx="825500" cy="739775"/>
          </a:xfrm>
          <a:prstGeom prst="rect">
            <a:avLst/>
          </a:prstGeom>
          <a:solidFill>
            <a:srgbClr val="FFFF66"/>
          </a:solidFill>
          <a:ln w="9525">
            <a:solidFill>
              <a:srgbClr val="FFCCFF"/>
            </a:solidFill>
            <a:miter lim="800000"/>
            <a:headEnd/>
            <a:tailEnd/>
          </a:ln>
          <a:effectLst/>
        </p:spPr>
        <p:txBody>
          <a:bodyPr wrap="none">
            <a:spAutoFit/>
          </a:bodyPr>
          <a:lstStyle/>
          <a:p>
            <a:pPr algn="ctr"/>
            <a:r>
              <a:rPr lang="en-US" sz="1400"/>
              <a:t>LU 716</a:t>
            </a:r>
          </a:p>
          <a:p>
            <a:pPr algn="ctr"/>
            <a:r>
              <a:rPr lang="en-US" sz="1400"/>
              <a:t>Proj III</a:t>
            </a:r>
          </a:p>
          <a:p>
            <a:pPr algn="ctr"/>
            <a:r>
              <a:rPr lang="en-US" sz="1400"/>
              <a:t>Au: MW</a:t>
            </a:r>
          </a:p>
        </p:txBody>
      </p:sp>
      <p:sp>
        <p:nvSpPr>
          <p:cNvPr id="27655" name="Text Box 7"/>
          <p:cNvSpPr txBox="1">
            <a:spLocks noChangeArrowheads="1"/>
          </p:cNvSpPr>
          <p:nvPr/>
        </p:nvSpPr>
        <p:spPr bwMode="auto">
          <a:xfrm>
            <a:off x="4214813" y="2732088"/>
            <a:ext cx="825500" cy="739775"/>
          </a:xfrm>
          <a:prstGeom prst="rect">
            <a:avLst/>
          </a:prstGeom>
          <a:solidFill>
            <a:srgbClr val="FFFF66"/>
          </a:solidFill>
          <a:ln w="9525">
            <a:solidFill>
              <a:srgbClr val="FFCCFF"/>
            </a:solidFill>
            <a:miter lim="800000"/>
            <a:headEnd/>
            <a:tailEnd/>
          </a:ln>
          <a:effectLst/>
        </p:spPr>
        <p:txBody>
          <a:bodyPr wrap="none">
            <a:spAutoFit/>
          </a:bodyPr>
          <a:lstStyle/>
          <a:p>
            <a:pPr algn="ctr"/>
            <a:r>
              <a:rPr lang="en-US" sz="1400"/>
              <a:t>LU 715</a:t>
            </a:r>
          </a:p>
          <a:p>
            <a:pPr algn="ctr"/>
            <a:r>
              <a:rPr lang="en-US" sz="1400"/>
              <a:t>Proj III</a:t>
            </a:r>
          </a:p>
          <a:p>
            <a:pPr algn="ctr"/>
            <a:r>
              <a:rPr lang="en-US" sz="1400"/>
              <a:t>Au: MW</a:t>
            </a:r>
          </a:p>
        </p:txBody>
      </p:sp>
      <p:sp>
        <p:nvSpPr>
          <p:cNvPr id="27656" name="Text Box 8"/>
          <p:cNvSpPr txBox="1">
            <a:spLocks noChangeArrowheads="1"/>
          </p:cNvSpPr>
          <p:nvPr/>
        </p:nvSpPr>
        <p:spPr bwMode="auto">
          <a:xfrm>
            <a:off x="5027613" y="304800"/>
            <a:ext cx="766762" cy="739775"/>
          </a:xfrm>
          <a:prstGeom prst="rect">
            <a:avLst/>
          </a:prstGeom>
          <a:solidFill>
            <a:srgbClr val="FFCCFF"/>
          </a:solidFill>
          <a:ln w="9525">
            <a:solidFill>
              <a:srgbClr val="FFCCFF"/>
            </a:solidFill>
            <a:miter lim="800000"/>
            <a:headEnd/>
            <a:tailEnd/>
          </a:ln>
          <a:effectLst/>
        </p:spPr>
        <p:txBody>
          <a:bodyPr wrap="none">
            <a:spAutoFit/>
          </a:bodyPr>
          <a:lstStyle/>
          <a:p>
            <a:pPr algn="ctr"/>
            <a:r>
              <a:rPr lang="en-US" sz="1400"/>
              <a:t>LU 498</a:t>
            </a:r>
          </a:p>
          <a:p>
            <a:pPr algn="ctr"/>
            <a:r>
              <a:rPr lang="en-US" sz="1400"/>
              <a:t>Proj IV</a:t>
            </a:r>
          </a:p>
          <a:p>
            <a:pPr algn="ctr"/>
            <a:r>
              <a:rPr lang="en-US" sz="1400"/>
              <a:t>Au: PG</a:t>
            </a:r>
          </a:p>
        </p:txBody>
      </p:sp>
      <p:sp>
        <p:nvSpPr>
          <p:cNvPr id="27657" name="Text Box 9"/>
          <p:cNvSpPr txBox="1">
            <a:spLocks noChangeArrowheads="1"/>
          </p:cNvSpPr>
          <p:nvPr/>
        </p:nvSpPr>
        <p:spPr bwMode="auto">
          <a:xfrm>
            <a:off x="6165850" y="2743200"/>
            <a:ext cx="785813" cy="739775"/>
          </a:xfrm>
          <a:prstGeom prst="rect">
            <a:avLst/>
          </a:prstGeom>
          <a:solidFill>
            <a:schemeClr val="accent1"/>
          </a:solidFill>
          <a:ln w="9525">
            <a:solidFill>
              <a:srgbClr val="FFCCFF"/>
            </a:solidFill>
            <a:miter lim="800000"/>
            <a:headEnd/>
            <a:tailEnd/>
          </a:ln>
          <a:effectLst/>
        </p:spPr>
        <p:txBody>
          <a:bodyPr wrap="none">
            <a:spAutoFit/>
          </a:bodyPr>
          <a:lstStyle/>
          <a:p>
            <a:pPr algn="ctr"/>
            <a:r>
              <a:rPr lang="en-US" sz="1400"/>
              <a:t>LU 361</a:t>
            </a:r>
          </a:p>
          <a:p>
            <a:pPr algn="ctr"/>
            <a:r>
              <a:rPr lang="en-US" sz="1400"/>
              <a:t>Proj I</a:t>
            </a:r>
          </a:p>
          <a:p>
            <a:pPr algn="ctr"/>
            <a:r>
              <a:rPr lang="en-US" sz="1400"/>
              <a:t>Au: MN</a:t>
            </a:r>
          </a:p>
        </p:txBody>
      </p:sp>
      <p:sp>
        <p:nvSpPr>
          <p:cNvPr id="27658" name="Text Box 10"/>
          <p:cNvSpPr txBox="1">
            <a:spLocks noChangeArrowheads="1"/>
          </p:cNvSpPr>
          <p:nvPr/>
        </p:nvSpPr>
        <p:spPr bwMode="auto">
          <a:xfrm>
            <a:off x="3827463" y="1030288"/>
            <a:ext cx="815975" cy="730250"/>
          </a:xfrm>
          <a:prstGeom prst="rect">
            <a:avLst/>
          </a:prstGeom>
          <a:solidFill>
            <a:srgbClr val="FFFF66"/>
          </a:solidFill>
          <a:ln w="9525">
            <a:noFill/>
            <a:miter lim="800000"/>
            <a:headEnd/>
            <a:tailEnd/>
          </a:ln>
          <a:effectLst/>
        </p:spPr>
        <p:txBody>
          <a:bodyPr wrap="none">
            <a:spAutoFit/>
          </a:bodyPr>
          <a:lstStyle/>
          <a:p>
            <a:pPr algn="ctr"/>
            <a:r>
              <a:rPr lang="en-US" sz="1400"/>
              <a:t>LU 240</a:t>
            </a:r>
          </a:p>
          <a:p>
            <a:pPr algn="ctr"/>
            <a:r>
              <a:rPr lang="en-US" sz="1400"/>
              <a:t>Proj III</a:t>
            </a:r>
          </a:p>
          <a:p>
            <a:pPr algn="ctr"/>
            <a:r>
              <a:rPr lang="en-US" sz="1400"/>
              <a:t>Au: MW</a:t>
            </a:r>
          </a:p>
        </p:txBody>
      </p:sp>
      <p:cxnSp>
        <p:nvCxnSpPr>
          <p:cNvPr id="27659" name="AutoShape 11"/>
          <p:cNvCxnSpPr>
            <a:cxnSpLocks noChangeShapeType="1"/>
            <a:stCxn id="27658" idx="3"/>
            <a:endCxn id="27652" idx="1"/>
          </p:cNvCxnSpPr>
          <p:nvPr/>
        </p:nvCxnSpPr>
        <p:spPr bwMode="auto">
          <a:xfrm>
            <a:off x="4643438" y="1395413"/>
            <a:ext cx="1524000" cy="4762"/>
          </a:xfrm>
          <a:prstGeom prst="straightConnector1">
            <a:avLst/>
          </a:prstGeom>
          <a:noFill/>
          <a:ln w="9525">
            <a:solidFill>
              <a:schemeClr val="tx1"/>
            </a:solidFill>
            <a:round/>
            <a:headEnd type="triangle" w="med" len="med"/>
            <a:tailEnd type="triangle" w="med" len="med"/>
          </a:ln>
          <a:effectLst/>
        </p:spPr>
      </p:cxnSp>
      <p:cxnSp>
        <p:nvCxnSpPr>
          <p:cNvPr id="27660" name="AutoShape 12"/>
          <p:cNvCxnSpPr>
            <a:cxnSpLocks noChangeShapeType="1"/>
            <a:stCxn id="27656" idx="1"/>
            <a:endCxn id="27658" idx="0"/>
          </p:cNvCxnSpPr>
          <p:nvPr/>
        </p:nvCxnSpPr>
        <p:spPr bwMode="auto">
          <a:xfrm flipH="1">
            <a:off x="4235450" y="674688"/>
            <a:ext cx="792163" cy="355600"/>
          </a:xfrm>
          <a:prstGeom prst="straightConnector1">
            <a:avLst/>
          </a:prstGeom>
          <a:noFill/>
          <a:ln w="9525">
            <a:solidFill>
              <a:schemeClr val="tx1"/>
            </a:solidFill>
            <a:round/>
            <a:headEnd/>
            <a:tailEnd type="triangle" w="med" len="med"/>
          </a:ln>
          <a:effectLst/>
        </p:spPr>
      </p:cxnSp>
      <p:cxnSp>
        <p:nvCxnSpPr>
          <p:cNvPr id="27661" name="AutoShape 13"/>
          <p:cNvCxnSpPr>
            <a:cxnSpLocks noChangeShapeType="1"/>
            <a:stCxn id="27656" idx="3"/>
            <a:endCxn id="27652" idx="0"/>
          </p:cNvCxnSpPr>
          <p:nvPr/>
        </p:nvCxnSpPr>
        <p:spPr bwMode="auto">
          <a:xfrm>
            <a:off x="5794375" y="674688"/>
            <a:ext cx="757238" cy="355600"/>
          </a:xfrm>
          <a:prstGeom prst="straightConnector1">
            <a:avLst/>
          </a:prstGeom>
          <a:noFill/>
          <a:ln w="9525">
            <a:solidFill>
              <a:schemeClr val="tx1"/>
            </a:solidFill>
            <a:round/>
            <a:headEnd/>
            <a:tailEnd type="triangle" w="med" len="med"/>
          </a:ln>
          <a:effectLst/>
        </p:spPr>
      </p:cxnSp>
      <p:cxnSp>
        <p:nvCxnSpPr>
          <p:cNvPr id="27662" name="AutoShape 14"/>
          <p:cNvCxnSpPr>
            <a:cxnSpLocks noChangeShapeType="1"/>
            <a:stCxn id="27652" idx="3"/>
            <a:endCxn id="27653" idx="1"/>
          </p:cNvCxnSpPr>
          <p:nvPr/>
        </p:nvCxnSpPr>
        <p:spPr bwMode="auto">
          <a:xfrm>
            <a:off x="6934200" y="1400175"/>
            <a:ext cx="1290638" cy="0"/>
          </a:xfrm>
          <a:prstGeom prst="straightConnector1">
            <a:avLst/>
          </a:prstGeom>
          <a:noFill/>
          <a:ln w="9525">
            <a:solidFill>
              <a:schemeClr val="tx1"/>
            </a:solidFill>
            <a:round/>
            <a:headEnd/>
            <a:tailEnd type="triangle" w="med" len="med"/>
          </a:ln>
          <a:effectLst/>
        </p:spPr>
      </p:cxnSp>
      <p:cxnSp>
        <p:nvCxnSpPr>
          <p:cNvPr id="27663" name="AutoShape 15"/>
          <p:cNvCxnSpPr>
            <a:cxnSpLocks noChangeShapeType="1"/>
            <a:stCxn id="27654" idx="0"/>
          </p:cNvCxnSpPr>
          <p:nvPr/>
        </p:nvCxnSpPr>
        <p:spPr bwMode="auto">
          <a:xfrm flipV="1">
            <a:off x="2849563" y="1749425"/>
            <a:ext cx="1385887" cy="993775"/>
          </a:xfrm>
          <a:prstGeom prst="straightConnector1">
            <a:avLst/>
          </a:prstGeom>
          <a:noFill/>
          <a:ln w="9525">
            <a:solidFill>
              <a:schemeClr val="tx1"/>
            </a:solidFill>
            <a:round/>
            <a:headEnd/>
            <a:tailEnd type="triangle" w="med" len="med"/>
          </a:ln>
          <a:effectLst/>
        </p:spPr>
      </p:cxnSp>
      <p:cxnSp>
        <p:nvCxnSpPr>
          <p:cNvPr id="27664" name="AutoShape 16"/>
          <p:cNvCxnSpPr>
            <a:cxnSpLocks noChangeShapeType="1"/>
            <a:stCxn id="27655" idx="0"/>
          </p:cNvCxnSpPr>
          <p:nvPr/>
        </p:nvCxnSpPr>
        <p:spPr bwMode="auto">
          <a:xfrm flipH="1" flipV="1">
            <a:off x="4235450" y="1749425"/>
            <a:ext cx="392113" cy="982663"/>
          </a:xfrm>
          <a:prstGeom prst="straightConnector1">
            <a:avLst/>
          </a:prstGeom>
          <a:noFill/>
          <a:ln w="9525">
            <a:solidFill>
              <a:schemeClr val="tx1"/>
            </a:solidFill>
            <a:round/>
            <a:headEnd/>
            <a:tailEnd type="triangle" w="med" len="med"/>
          </a:ln>
          <a:effectLst/>
        </p:spPr>
      </p:cxnSp>
      <p:sp>
        <p:nvSpPr>
          <p:cNvPr id="27665" name="Text Box 17"/>
          <p:cNvSpPr txBox="1">
            <a:spLocks noChangeArrowheads="1"/>
          </p:cNvSpPr>
          <p:nvPr/>
        </p:nvSpPr>
        <p:spPr bwMode="auto">
          <a:xfrm rot="4305962">
            <a:off x="3959226" y="1990725"/>
            <a:ext cx="971550" cy="517525"/>
          </a:xfrm>
          <a:prstGeom prst="rect">
            <a:avLst/>
          </a:prstGeom>
          <a:noFill/>
          <a:ln w="9525">
            <a:noFill/>
            <a:miter lim="800000"/>
            <a:headEnd/>
            <a:tailEnd/>
          </a:ln>
          <a:effectLst/>
        </p:spPr>
        <p:txBody>
          <a:bodyPr wrap="none">
            <a:spAutoFit/>
          </a:bodyPr>
          <a:lstStyle/>
          <a:p>
            <a:r>
              <a:rPr lang="en-US" sz="1400"/>
              <a:t>reuses</a:t>
            </a:r>
            <a:br>
              <a:rPr lang="en-US" sz="1400"/>
            </a:br>
            <a:r>
              <a:rPr lang="en-US" sz="1400"/>
              <a:t>method of</a:t>
            </a:r>
          </a:p>
        </p:txBody>
      </p:sp>
      <p:sp>
        <p:nvSpPr>
          <p:cNvPr id="27666" name="Text Box 18"/>
          <p:cNvSpPr txBox="1">
            <a:spLocks noChangeArrowheads="1"/>
          </p:cNvSpPr>
          <p:nvPr/>
        </p:nvSpPr>
        <p:spPr bwMode="auto">
          <a:xfrm rot="-2249892">
            <a:off x="2890838" y="2046288"/>
            <a:ext cx="992187" cy="304800"/>
          </a:xfrm>
          <a:prstGeom prst="rect">
            <a:avLst/>
          </a:prstGeom>
          <a:noFill/>
          <a:ln w="9525">
            <a:noFill/>
            <a:miter lim="800000"/>
            <a:headEnd/>
            <a:tailEnd/>
          </a:ln>
          <a:effectLst/>
        </p:spPr>
        <p:txBody>
          <a:bodyPr wrap="none">
            <a:spAutoFit/>
          </a:bodyPr>
          <a:lstStyle/>
          <a:p>
            <a:r>
              <a:rPr lang="en-US" sz="1400"/>
              <a:t>completes</a:t>
            </a:r>
          </a:p>
        </p:txBody>
      </p:sp>
      <p:cxnSp>
        <p:nvCxnSpPr>
          <p:cNvPr id="27667" name="AutoShape 19"/>
          <p:cNvCxnSpPr>
            <a:cxnSpLocks noChangeShapeType="1"/>
            <a:stCxn id="27657" idx="0"/>
            <a:endCxn id="27652" idx="2"/>
          </p:cNvCxnSpPr>
          <p:nvPr/>
        </p:nvCxnSpPr>
        <p:spPr bwMode="auto">
          <a:xfrm flipH="1" flipV="1">
            <a:off x="6551613" y="1770063"/>
            <a:ext cx="7937" cy="973137"/>
          </a:xfrm>
          <a:prstGeom prst="straightConnector1">
            <a:avLst/>
          </a:prstGeom>
          <a:noFill/>
          <a:ln w="9525">
            <a:solidFill>
              <a:schemeClr val="tx1"/>
            </a:solidFill>
            <a:round/>
            <a:headEnd/>
            <a:tailEnd type="triangle" w="med" len="med"/>
          </a:ln>
          <a:effectLst/>
        </p:spPr>
      </p:cxnSp>
      <p:sp>
        <p:nvSpPr>
          <p:cNvPr id="27668" name="Text Box 20"/>
          <p:cNvSpPr txBox="1">
            <a:spLocks noChangeArrowheads="1"/>
          </p:cNvSpPr>
          <p:nvPr/>
        </p:nvSpPr>
        <p:spPr bwMode="auto">
          <a:xfrm rot="16200000">
            <a:off x="5828506" y="2069307"/>
            <a:ext cx="982663" cy="304800"/>
          </a:xfrm>
          <a:prstGeom prst="rect">
            <a:avLst/>
          </a:prstGeom>
          <a:noFill/>
          <a:ln w="9525">
            <a:noFill/>
            <a:miter lim="800000"/>
            <a:headEnd/>
            <a:tailEnd/>
          </a:ln>
          <a:effectLst/>
        </p:spPr>
        <p:txBody>
          <a:bodyPr wrap="none">
            <a:spAutoFit/>
          </a:bodyPr>
          <a:lstStyle/>
          <a:p>
            <a:r>
              <a:rPr lang="en-US" sz="1400"/>
              <a:t>influences</a:t>
            </a:r>
          </a:p>
        </p:txBody>
      </p:sp>
      <p:sp>
        <p:nvSpPr>
          <p:cNvPr id="27669" name="Text Box 21"/>
          <p:cNvSpPr txBox="1">
            <a:spLocks noChangeArrowheads="1"/>
          </p:cNvSpPr>
          <p:nvPr/>
        </p:nvSpPr>
        <p:spPr bwMode="auto">
          <a:xfrm>
            <a:off x="6221412" y="3810000"/>
            <a:ext cx="766763" cy="739775"/>
          </a:xfrm>
          <a:prstGeom prst="rect">
            <a:avLst/>
          </a:prstGeom>
          <a:solidFill>
            <a:schemeClr val="accent1"/>
          </a:solidFill>
          <a:ln w="9525">
            <a:solidFill>
              <a:srgbClr val="FFCCFF"/>
            </a:solidFill>
            <a:miter lim="800000"/>
            <a:headEnd/>
            <a:tailEnd/>
          </a:ln>
          <a:effectLst/>
        </p:spPr>
        <p:txBody>
          <a:bodyPr wrap="none">
            <a:spAutoFit/>
          </a:bodyPr>
          <a:lstStyle/>
          <a:p>
            <a:pPr algn="ctr"/>
            <a:r>
              <a:rPr lang="en-US" sz="1400"/>
              <a:t>LU 456</a:t>
            </a:r>
          </a:p>
          <a:p>
            <a:pPr algn="ctr"/>
            <a:r>
              <a:rPr lang="en-US" sz="1400"/>
              <a:t>Proj I</a:t>
            </a:r>
          </a:p>
          <a:p>
            <a:pPr algn="ctr"/>
            <a:r>
              <a:rPr lang="en-US" sz="1400"/>
              <a:t>Au: CC</a:t>
            </a:r>
          </a:p>
        </p:txBody>
      </p:sp>
      <p:sp>
        <p:nvSpPr>
          <p:cNvPr id="27670" name="Text Box 22"/>
          <p:cNvSpPr txBox="1">
            <a:spLocks noChangeArrowheads="1"/>
          </p:cNvSpPr>
          <p:nvPr/>
        </p:nvSpPr>
        <p:spPr bwMode="auto">
          <a:xfrm>
            <a:off x="7997825" y="4441825"/>
            <a:ext cx="766762" cy="739775"/>
          </a:xfrm>
          <a:prstGeom prst="rect">
            <a:avLst/>
          </a:prstGeom>
          <a:solidFill>
            <a:schemeClr val="accent1"/>
          </a:solidFill>
          <a:ln w="9525">
            <a:solidFill>
              <a:srgbClr val="FFCCFF"/>
            </a:solidFill>
            <a:miter lim="800000"/>
            <a:headEnd/>
            <a:tailEnd/>
          </a:ln>
          <a:effectLst/>
        </p:spPr>
        <p:txBody>
          <a:bodyPr wrap="none">
            <a:spAutoFit/>
          </a:bodyPr>
          <a:lstStyle/>
          <a:p>
            <a:pPr algn="ctr"/>
            <a:r>
              <a:rPr lang="en-US" sz="1400"/>
              <a:t>LU 538</a:t>
            </a:r>
          </a:p>
          <a:p>
            <a:pPr algn="ctr"/>
            <a:r>
              <a:rPr lang="en-US" sz="1400"/>
              <a:t>Proj I</a:t>
            </a:r>
          </a:p>
          <a:p>
            <a:pPr algn="ctr"/>
            <a:r>
              <a:rPr lang="en-US" sz="1400"/>
              <a:t>Au: PG</a:t>
            </a:r>
          </a:p>
        </p:txBody>
      </p:sp>
      <p:sp>
        <p:nvSpPr>
          <p:cNvPr id="27671" name="Text Box 23"/>
          <p:cNvSpPr txBox="1">
            <a:spLocks noChangeArrowheads="1"/>
          </p:cNvSpPr>
          <p:nvPr/>
        </p:nvSpPr>
        <p:spPr bwMode="auto">
          <a:xfrm>
            <a:off x="7997825" y="3048000"/>
            <a:ext cx="766762" cy="739775"/>
          </a:xfrm>
          <a:prstGeom prst="rect">
            <a:avLst/>
          </a:prstGeom>
          <a:solidFill>
            <a:schemeClr val="accent1"/>
          </a:solidFill>
          <a:ln w="9525">
            <a:solidFill>
              <a:srgbClr val="FFCCFF"/>
            </a:solidFill>
            <a:miter lim="800000"/>
            <a:headEnd/>
            <a:tailEnd/>
          </a:ln>
          <a:effectLst/>
        </p:spPr>
        <p:txBody>
          <a:bodyPr wrap="none">
            <a:spAutoFit/>
          </a:bodyPr>
          <a:lstStyle/>
          <a:p>
            <a:pPr algn="ctr"/>
            <a:r>
              <a:rPr lang="en-US" sz="1400"/>
              <a:t>LU 560</a:t>
            </a:r>
          </a:p>
          <a:p>
            <a:pPr algn="ctr"/>
            <a:r>
              <a:rPr lang="en-US" sz="1400"/>
              <a:t>Proj I</a:t>
            </a:r>
          </a:p>
          <a:p>
            <a:pPr algn="ctr"/>
            <a:r>
              <a:rPr lang="en-US" sz="1400"/>
              <a:t>Au: PG</a:t>
            </a:r>
          </a:p>
        </p:txBody>
      </p:sp>
      <p:sp>
        <p:nvSpPr>
          <p:cNvPr id="27672" name="Text Box 24"/>
          <p:cNvSpPr txBox="1">
            <a:spLocks noChangeArrowheads="1"/>
          </p:cNvSpPr>
          <p:nvPr/>
        </p:nvSpPr>
        <p:spPr bwMode="auto">
          <a:xfrm>
            <a:off x="4460875" y="3810000"/>
            <a:ext cx="765175" cy="739775"/>
          </a:xfrm>
          <a:prstGeom prst="rect">
            <a:avLst/>
          </a:prstGeom>
          <a:solidFill>
            <a:srgbClr val="FFFF66"/>
          </a:solidFill>
          <a:ln w="9525">
            <a:solidFill>
              <a:srgbClr val="FFCCFF"/>
            </a:solidFill>
            <a:miter lim="800000"/>
            <a:headEnd/>
            <a:tailEnd/>
          </a:ln>
          <a:effectLst/>
        </p:spPr>
        <p:txBody>
          <a:bodyPr wrap="none">
            <a:spAutoFit/>
          </a:bodyPr>
          <a:lstStyle/>
          <a:p>
            <a:pPr algn="ctr"/>
            <a:r>
              <a:rPr lang="en-US" sz="1400"/>
              <a:t>LU 503</a:t>
            </a:r>
          </a:p>
          <a:p>
            <a:pPr algn="ctr"/>
            <a:r>
              <a:rPr lang="en-US" sz="1400"/>
              <a:t>Proj III</a:t>
            </a:r>
          </a:p>
          <a:p>
            <a:pPr algn="ctr"/>
            <a:r>
              <a:rPr lang="en-US" sz="1400"/>
              <a:t>Au: SH</a:t>
            </a:r>
          </a:p>
        </p:txBody>
      </p:sp>
      <p:sp>
        <p:nvSpPr>
          <p:cNvPr id="27673" name="Text Box 25"/>
          <p:cNvSpPr txBox="1">
            <a:spLocks noChangeArrowheads="1"/>
          </p:cNvSpPr>
          <p:nvPr/>
        </p:nvSpPr>
        <p:spPr bwMode="auto">
          <a:xfrm>
            <a:off x="2671762" y="3810000"/>
            <a:ext cx="765175" cy="739775"/>
          </a:xfrm>
          <a:prstGeom prst="rect">
            <a:avLst/>
          </a:prstGeom>
          <a:solidFill>
            <a:schemeClr val="accent1"/>
          </a:solidFill>
          <a:ln w="9525">
            <a:solidFill>
              <a:srgbClr val="FFCCFF"/>
            </a:solidFill>
            <a:miter lim="800000"/>
            <a:headEnd/>
            <a:tailEnd/>
          </a:ln>
          <a:effectLst/>
        </p:spPr>
        <p:txBody>
          <a:bodyPr wrap="none">
            <a:spAutoFit/>
          </a:bodyPr>
          <a:lstStyle/>
          <a:p>
            <a:pPr algn="ctr"/>
            <a:r>
              <a:rPr lang="en-US" sz="1400"/>
              <a:t>LU 362</a:t>
            </a:r>
          </a:p>
          <a:p>
            <a:pPr algn="ctr"/>
            <a:r>
              <a:rPr lang="en-US" sz="1400"/>
              <a:t>Proj I</a:t>
            </a:r>
          </a:p>
          <a:p>
            <a:pPr algn="ctr"/>
            <a:r>
              <a:rPr lang="en-US" sz="1400"/>
              <a:t>Au: RJ</a:t>
            </a:r>
          </a:p>
        </p:txBody>
      </p:sp>
      <p:cxnSp>
        <p:nvCxnSpPr>
          <p:cNvPr id="27674" name="AutoShape 26"/>
          <p:cNvCxnSpPr>
            <a:cxnSpLocks noChangeShapeType="1"/>
            <a:stCxn id="27672" idx="1"/>
            <a:endCxn id="27673" idx="3"/>
          </p:cNvCxnSpPr>
          <p:nvPr/>
        </p:nvCxnSpPr>
        <p:spPr bwMode="auto">
          <a:xfrm flipH="1">
            <a:off x="3436937" y="4179888"/>
            <a:ext cx="1023938" cy="0"/>
          </a:xfrm>
          <a:prstGeom prst="straightConnector1">
            <a:avLst/>
          </a:prstGeom>
          <a:noFill/>
          <a:ln w="9525">
            <a:solidFill>
              <a:schemeClr val="tx1"/>
            </a:solidFill>
            <a:round/>
            <a:headEnd/>
            <a:tailEnd type="triangle" w="med" len="med"/>
          </a:ln>
          <a:effectLst/>
        </p:spPr>
      </p:cxnSp>
      <p:sp>
        <p:nvSpPr>
          <p:cNvPr id="27675" name="Text Box 27"/>
          <p:cNvSpPr txBox="1">
            <a:spLocks noChangeArrowheads="1"/>
          </p:cNvSpPr>
          <p:nvPr/>
        </p:nvSpPr>
        <p:spPr bwMode="auto">
          <a:xfrm>
            <a:off x="3606800" y="3897313"/>
            <a:ext cx="765175" cy="304800"/>
          </a:xfrm>
          <a:prstGeom prst="rect">
            <a:avLst/>
          </a:prstGeom>
          <a:noFill/>
          <a:ln w="9525" algn="ctr">
            <a:noFill/>
            <a:miter lim="800000"/>
            <a:headEnd/>
            <a:tailEnd/>
          </a:ln>
          <a:effectLst/>
        </p:spPr>
        <p:txBody>
          <a:bodyPr wrap="none">
            <a:spAutoFit/>
          </a:bodyPr>
          <a:lstStyle/>
          <a:p>
            <a:r>
              <a:rPr lang="en-US" sz="1400"/>
              <a:t>informs</a:t>
            </a:r>
          </a:p>
        </p:txBody>
      </p:sp>
      <p:cxnSp>
        <p:nvCxnSpPr>
          <p:cNvPr id="27676" name="AutoShape 28"/>
          <p:cNvCxnSpPr>
            <a:cxnSpLocks noChangeShapeType="1"/>
            <a:stCxn id="27669" idx="1"/>
            <a:endCxn id="27672" idx="3"/>
          </p:cNvCxnSpPr>
          <p:nvPr/>
        </p:nvCxnSpPr>
        <p:spPr bwMode="auto">
          <a:xfrm flipH="1">
            <a:off x="5226050" y="4179888"/>
            <a:ext cx="995362" cy="0"/>
          </a:xfrm>
          <a:prstGeom prst="straightConnector1">
            <a:avLst/>
          </a:prstGeom>
          <a:noFill/>
          <a:ln w="9525">
            <a:solidFill>
              <a:schemeClr val="tx1"/>
            </a:solidFill>
            <a:round/>
            <a:headEnd/>
            <a:tailEnd type="triangle" w="med" len="med"/>
          </a:ln>
          <a:effectLst/>
        </p:spPr>
      </p:cxnSp>
      <p:sp>
        <p:nvSpPr>
          <p:cNvPr id="27677" name="Text Box 29"/>
          <p:cNvSpPr txBox="1">
            <a:spLocks noChangeArrowheads="1"/>
          </p:cNvSpPr>
          <p:nvPr/>
        </p:nvSpPr>
        <p:spPr bwMode="auto">
          <a:xfrm>
            <a:off x="5372100" y="3886200"/>
            <a:ext cx="804862" cy="304800"/>
          </a:xfrm>
          <a:prstGeom prst="rect">
            <a:avLst/>
          </a:prstGeom>
          <a:noFill/>
          <a:ln w="9525" algn="ctr">
            <a:noFill/>
            <a:miter lim="800000"/>
            <a:headEnd/>
            <a:tailEnd/>
          </a:ln>
          <a:effectLst/>
        </p:spPr>
        <p:txBody>
          <a:bodyPr wrap="none">
            <a:spAutoFit/>
          </a:bodyPr>
          <a:lstStyle/>
          <a:p>
            <a:r>
              <a:rPr lang="en-US" sz="1400"/>
              <a:t>benefits</a:t>
            </a:r>
          </a:p>
        </p:txBody>
      </p:sp>
      <p:cxnSp>
        <p:nvCxnSpPr>
          <p:cNvPr id="27678" name="AutoShape 30"/>
          <p:cNvCxnSpPr>
            <a:cxnSpLocks noChangeShapeType="1"/>
            <a:stCxn id="27671" idx="1"/>
            <a:endCxn id="27669" idx="3"/>
          </p:cNvCxnSpPr>
          <p:nvPr/>
        </p:nvCxnSpPr>
        <p:spPr bwMode="auto">
          <a:xfrm flipH="1">
            <a:off x="6988175" y="3417888"/>
            <a:ext cx="1009650" cy="762000"/>
          </a:xfrm>
          <a:prstGeom prst="straightConnector1">
            <a:avLst/>
          </a:prstGeom>
          <a:noFill/>
          <a:ln w="9525">
            <a:solidFill>
              <a:schemeClr val="tx1"/>
            </a:solidFill>
            <a:round/>
            <a:headEnd/>
            <a:tailEnd type="triangle" w="med" len="med"/>
          </a:ln>
          <a:effectLst/>
        </p:spPr>
      </p:cxnSp>
      <p:sp>
        <p:nvSpPr>
          <p:cNvPr id="27679" name="Text Box 31"/>
          <p:cNvSpPr txBox="1">
            <a:spLocks noChangeArrowheads="1"/>
          </p:cNvSpPr>
          <p:nvPr/>
        </p:nvSpPr>
        <p:spPr bwMode="auto">
          <a:xfrm rot="-2198047">
            <a:off x="7124700" y="3505200"/>
            <a:ext cx="765175" cy="304800"/>
          </a:xfrm>
          <a:prstGeom prst="rect">
            <a:avLst/>
          </a:prstGeom>
          <a:noFill/>
          <a:ln w="9525" algn="ctr">
            <a:noFill/>
            <a:miter lim="800000"/>
            <a:headEnd/>
            <a:tailEnd/>
          </a:ln>
          <a:effectLst/>
        </p:spPr>
        <p:txBody>
          <a:bodyPr wrap="none">
            <a:spAutoFit/>
          </a:bodyPr>
          <a:lstStyle/>
          <a:p>
            <a:r>
              <a:rPr lang="en-US" sz="1400"/>
              <a:t>informs</a:t>
            </a:r>
          </a:p>
        </p:txBody>
      </p:sp>
      <p:cxnSp>
        <p:nvCxnSpPr>
          <p:cNvPr id="27680" name="AutoShape 32"/>
          <p:cNvCxnSpPr>
            <a:cxnSpLocks noChangeShapeType="1"/>
            <a:stCxn id="27670" idx="1"/>
            <a:endCxn id="27669" idx="3"/>
          </p:cNvCxnSpPr>
          <p:nvPr/>
        </p:nvCxnSpPr>
        <p:spPr bwMode="auto">
          <a:xfrm flipH="1" flipV="1">
            <a:off x="6988175" y="4179888"/>
            <a:ext cx="1009650" cy="631825"/>
          </a:xfrm>
          <a:prstGeom prst="straightConnector1">
            <a:avLst/>
          </a:prstGeom>
          <a:noFill/>
          <a:ln w="9525">
            <a:solidFill>
              <a:schemeClr val="tx1"/>
            </a:solidFill>
            <a:round/>
            <a:headEnd/>
            <a:tailEnd type="triangle" w="med" len="med"/>
          </a:ln>
          <a:effectLst/>
        </p:spPr>
      </p:cxnSp>
      <p:sp>
        <p:nvSpPr>
          <p:cNvPr id="27681" name="Text Box 33"/>
          <p:cNvSpPr txBox="1">
            <a:spLocks noChangeArrowheads="1"/>
          </p:cNvSpPr>
          <p:nvPr/>
        </p:nvSpPr>
        <p:spPr bwMode="auto">
          <a:xfrm rot="1625733">
            <a:off x="7099300" y="4267200"/>
            <a:ext cx="942975" cy="304800"/>
          </a:xfrm>
          <a:prstGeom prst="rect">
            <a:avLst/>
          </a:prstGeom>
          <a:noFill/>
          <a:ln w="9525" algn="ctr">
            <a:noFill/>
            <a:miter lim="800000"/>
            <a:headEnd/>
            <a:tailEnd/>
          </a:ln>
          <a:effectLst/>
        </p:spPr>
        <p:txBody>
          <a:bodyPr wrap="none">
            <a:spAutoFit/>
          </a:bodyPr>
          <a:lstStyle/>
          <a:p>
            <a:r>
              <a:rPr lang="en-US" sz="1400"/>
              <a:t>motivates</a:t>
            </a:r>
          </a:p>
        </p:txBody>
      </p:sp>
      <p:cxnSp>
        <p:nvCxnSpPr>
          <p:cNvPr id="27682" name="AutoShape 34"/>
          <p:cNvCxnSpPr>
            <a:cxnSpLocks noChangeShapeType="1"/>
            <a:stCxn id="27671" idx="2"/>
            <a:endCxn id="27670" idx="0"/>
          </p:cNvCxnSpPr>
          <p:nvPr/>
        </p:nvCxnSpPr>
        <p:spPr bwMode="auto">
          <a:xfrm>
            <a:off x="8382000" y="3787775"/>
            <a:ext cx="0" cy="654050"/>
          </a:xfrm>
          <a:prstGeom prst="straightConnector1">
            <a:avLst/>
          </a:prstGeom>
          <a:noFill/>
          <a:ln w="9525">
            <a:solidFill>
              <a:schemeClr val="tx1"/>
            </a:solidFill>
            <a:round/>
            <a:headEnd/>
            <a:tailEnd type="triangle" w="med" len="med"/>
          </a:ln>
          <a:effectLst/>
        </p:spPr>
      </p:cxnSp>
      <p:sp>
        <p:nvSpPr>
          <p:cNvPr id="27683" name="Text Box 35"/>
          <p:cNvSpPr txBox="1">
            <a:spLocks noChangeArrowheads="1"/>
          </p:cNvSpPr>
          <p:nvPr/>
        </p:nvSpPr>
        <p:spPr bwMode="auto">
          <a:xfrm>
            <a:off x="8347075" y="3821113"/>
            <a:ext cx="873125" cy="517525"/>
          </a:xfrm>
          <a:prstGeom prst="rect">
            <a:avLst/>
          </a:prstGeom>
          <a:noFill/>
          <a:ln w="9525" algn="ctr">
            <a:noFill/>
            <a:miter lim="800000"/>
            <a:headEnd/>
            <a:tailEnd/>
          </a:ln>
          <a:effectLst/>
        </p:spPr>
        <p:txBody>
          <a:bodyPr wrap="none">
            <a:spAutoFit/>
          </a:bodyPr>
          <a:lstStyle/>
          <a:p>
            <a:r>
              <a:rPr lang="en-US" sz="1400"/>
              <a:t>uses the</a:t>
            </a:r>
            <a:br>
              <a:rPr lang="en-US" sz="1400"/>
            </a:br>
            <a:r>
              <a:rPr lang="en-US" sz="1400"/>
              <a:t>output of</a:t>
            </a:r>
          </a:p>
        </p:txBody>
      </p:sp>
      <p:sp>
        <p:nvSpPr>
          <p:cNvPr id="27684" name="Text Box 36"/>
          <p:cNvSpPr txBox="1">
            <a:spLocks noChangeArrowheads="1"/>
          </p:cNvSpPr>
          <p:nvPr/>
        </p:nvSpPr>
        <p:spPr bwMode="auto">
          <a:xfrm>
            <a:off x="1500187" y="1958975"/>
            <a:ext cx="785813" cy="739775"/>
          </a:xfrm>
          <a:prstGeom prst="rect">
            <a:avLst/>
          </a:prstGeom>
          <a:solidFill>
            <a:schemeClr val="accent1"/>
          </a:solidFill>
          <a:ln w="9525">
            <a:solidFill>
              <a:srgbClr val="FFCCFF"/>
            </a:solidFill>
            <a:miter lim="800000"/>
            <a:headEnd/>
            <a:tailEnd/>
          </a:ln>
          <a:effectLst/>
        </p:spPr>
        <p:txBody>
          <a:bodyPr wrap="none">
            <a:spAutoFit/>
          </a:bodyPr>
          <a:lstStyle/>
          <a:p>
            <a:pPr algn="ctr"/>
            <a:r>
              <a:rPr lang="en-US" sz="1400"/>
              <a:t>LU 357</a:t>
            </a:r>
          </a:p>
          <a:p>
            <a:pPr algn="ctr"/>
            <a:r>
              <a:rPr lang="en-US" sz="1400"/>
              <a:t>Proj I</a:t>
            </a:r>
          </a:p>
          <a:p>
            <a:pPr algn="ctr"/>
            <a:r>
              <a:rPr lang="en-US" sz="1400"/>
              <a:t>Au: MN</a:t>
            </a:r>
          </a:p>
        </p:txBody>
      </p:sp>
      <p:sp>
        <p:nvSpPr>
          <p:cNvPr id="27685" name="Text Box 37"/>
          <p:cNvSpPr txBox="1">
            <a:spLocks noChangeArrowheads="1"/>
          </p:cNvSpPr>
          <p:nvPr/>
        </p:nvSpPr>
        <p:spPr bwMode="auto">
          <a:xfrm>
            <a:off x="1476375" y="4038600"/>
            <a:ext cx="785812" cy="739775"/>
          </a:xfrm>
          <a:prstGeom prst="rect">
            <a:avLst/>
          </a:prstGeom>
          <a:solidFill>
            <a:schemeClr val="accent1"/>
          </a:solidFill>
          <a:ln w="9525">
            <a:solidFill>
              <a:srgbClr val="FFCCFF"/>
            </a:solidFill>
            <a:miter lim="800000"/>
            <a:headEnd/>
            <a:tailEnd/>
          </a:ln>
          <a:effectLst/>
        </p:spPr>
        <p:txBody>
          <a:bodyPr wrap="none">
            <a:spAutoFit/>
          </a:bodyPr>
          <a:lstStyle/>
          <a:p>
            <a:pPr algn="ctr"/>
            <a:r>
              <a:rPr lang="en-US" sz="1400"/>
              <a:t>LU 360</a:t>
            </a:r>
          </a:p>
          <a:p>
            <a:pPr algn="ctr"/>
            <a:r>
              <a:rPr lang="en-US" sz="1400"/>
              <a:t>Proj I</a:t>
            </a:r>
          </a:p>
          <a:p>
            <a:pPr algn="ctr"/>
            <a:r>
              <a:rPr lang="en-US" sz="1400"/>
              <a:t>Au: MN</a:t>
            </a:r>
          </a:p>
        </p:txBody>
      </p:sp>
      <p:sp>
        <p:nvSpPr>
          <p:cNvPr id="27686" name="Text Box 38"/>
          <p:cNvSpPr txBox="1">
            <a:spLocks noChangeArrowheads="1"/>
          </p:cNvSpPr>
          <p:nvPr/>
        </p:nvSpPr>
        <p:spPr bwMode="auto">
          <a:xfrm>
            <a:off x="1500187" y="304800"/>
            <a:ext cx="765175" cy="739775"/>
          </a:xfrm>
          <a:prstGeom prst="rect">
            <a:avLst/>
          </a:prstGeom>
          <a:solidFill>
            <a:srgbClr val="00CC66"/>
          </a:solidFill>
          <a:ln w="9525">
            <a:solidFill>
              <a:srgbClr val="FFCCFF"/>
            </a:solidFill>
            <a:miter lim="800000"/>
            <a:headEnd/>
            <a:tailEnd/>
          </a:ln>
          <a:effectLst/>
        </p:spPr>
        <p:txBody>
          <a:bodyPr wrap="none">
            <a:spAutoFit/>
          </a:bodyPr>
          <a:lstStyle/>
          <a:p>
            <a:pPr algn="ctr"/>
            <a:r>
              <a:rPr lang="en-US" sz="1400" dirty="0"/>
              <a:t>LU 497</a:t>
            </a:r>
          </a:p>
          <a:p>
            <a:pPr algn="ctr"/>
            <a:r>
              <a:rPr lang="en-US" sz="1400" dirty="0" err="1"/>
              <a:t>Proj</a:t>
            </a:r>
            <a:r>
              <a:rPr lang="en-US" sz="1400" dirty="0"/>
              <a:t> II</a:t>
            </a:r>
          </a:p>
          <a:p>
            <a:pPr algn="ctr"/>
            <a:r>
              <a:rPr lang="en-US" sz="1400" dirty="0"/>
              <a:t>Au: IS</a:t>
            </a:r>
          </a:p>
        </p:txBody>
      </p:sp>
      <p:cxnSp>
        <p:nvCxnSpPr>
          <p:cNvPr id="27687" name="AutoShape 39"/>
          <p:cNvCxnSpPr>
            <a:cxnSpLocks noChangeShapeType="1"/>
            <a:stCxn id="27686" idx="2"/>
            <a:endCxn id="27684" idx="0"/>
          </p:cNvCxnSpPr>
          <p:nvPr/>
        </p:nvCxnSpPr>
        <p:spPr bwMode="auto">
          <a:xfrm>
            <a:off x="1882775" y="1044575"/>
            <a:ext cx="11112" cy="914400"/>
          </a:xfrm>
          <a:prstGeom prst="straightConnector1">
            <a:avLst/>
          </a:prstGeom>
          <a:noFill/>
          <a:ln w="9525">
            <a:solidFill>
              <a:schemeClr val="tx1"/>
            </a:solidFill>
            <a:round/>
            <a:headEnd/>
            <a:tailEnd type="triangle" w="med" len="med"/>
          </a:ln>
          <a:effectLst/>
        </p:spPr>
      </p:cxnSp>
      <p:cxnSp>
        <p:nvCxnSpPr>
          <p:cNvPr id="27688" name="AutoShape 40"/>
          <p:cNvCxnSpPr>
            <a:cxnSpLocks noChangeShapeType="1"/>
            <a:stCxn id="27685" idx="0"/>
            <a:endCxn id="27684" idx="2"/>
          </p:cNvCxnSpPr>
          <p:nvPr/>
        </p:nvCxnSpPr>
        <p:spPr bwMode="auto">
          <a:xfrm flipV="1">
            <a:off x="1870075" y="2698750"/>
            <a:ext cx="23812" cy="1339850"/>
          </a:xfrm>
          <a:prstGeom prst="straightConnector1">
            <a:avLst/>
          </a:prstGeom>
          <a:noFill/>
          <a:ln w="9525">
            <a:solidFill>
              <a:schemeClr val="tx1"/>
            </a:solidFill>
            <a:round/>
            <a:headEnd/>
            <a:tailEnd type="triangle" w="med" len="med"/>
          </a:ln>
          <a:effectLst/>
        </p:spPr>
      </p:cxnSp>
      <p:sp>
        <p:nvSpPr>
          <p:cNvPr id="27689" name="Text Box 41"/>
          <p:cNvSpPr txBox="1">
            <a:spLocks noChangeArrowheads="1"/>
          </p:cNvSpPr>
          <p:nvPr/>
        </p:nvSpPr>
        <p:spPr bwMode="auto">
          <a:xfrm rot="16200000">
            <a:off x="1062830" y="3199607"/>
            <a:ext cx="1179513" cy="304800"/>
          </a:xfrm>
          <a:prstGeom prst="rect">
            <a:avLst/>
          </a:prstGeom>
          <a:noFill/>
          <a:ln w="9525" algn="ctr">
            <a:noFill/>
            <a:miter lim="800000"/>
            <a:headEnd/>
            <a:tailEnd/>
          </a:ln>
          <a:effectLst/>
        </p:spPr>
        <p:txBody>
          <a:bodyPr wrap="none">
            <a:spAutoFit/>
          </a:bodyPr>
          <a:lstStyle/>
          <a:p>
            <a:r>
              <a:rPr lang="en-US" sz="1400"/>
              <a:t>is analogous</a:t>
            </a:r>
          </a:p>
        </p:txBody>
      </p:sp>
      <p:sp>
        <p:nvSpPr>
          <p:cNvPr id="27690" name="Text Box 42"/>
          <p:cNvSpPr txBox="1">
            <a:spLocks noChangeArrowheads="1"/>
          </p:cNvSpPr>
          <p:nvPr/>
        </p:nvSpPr>
        <p:spPr bwMode="auto">
          <a:xfrm rot="16200000">
            <a:off x="1547018" y="1402557"/>
            <a:ext cx="411163" cy="304800"/>
          </a:xfrm>
          <a:prstGeom prst="rect">
            <a:avLst/>
          </a:prstGeom>
          <a:noFill/>
          <a:ln w="9525">
            <a:noFill/>
            <a:miter lim="800000"/>
            <a:headEnd/>
            <a:tailEnd/>
          </a:ln>
          <a:effectLst/>
        </p:spPr>
        <p:txBody>
          <a:bodyPr wrap="none">
            <a:spAutoFit/>
          </a:bodyPr>
          <a:lstStyle/>
          <a:p>
            <a:r>
              <a:rPr lang="en-US" sz="1400"/>
              <a:t>NL</a:t>
            </a:r>
          </a:p>
        </p:txBody>
      </p:sp>
      <p:sp>
        <p:nvSpPr>
          <p:cNvPr id="41" name="CaixaDeTexto 40"/>
          <p:cNvSpPr txBox="1"/>
          <p:nvPr/>
        </p:nvSpPr>
        <p:spPr>
          <a:xfrm>
            <a:off x="228600" y="5029200"/>
            <a:ext cx="7086600" cy="584775"/>
          </a:xfrm>
          <a:prstGeom prst="rect">
            <a:avLst/>
          </a:prstGeom>
          <a:noFill/>
        </p:spPr>
        <p:txBody>
          <a:bodyPr wrap="square" rtlCol="0">
            <a:spAutoFit/>
          </a:bodyPr>
          <a:lstStyle/>
          <a:p>
            <a:r>
              <a:rPr lang="pt-BR" sz="1600" b="1" dirty="0" smtClean="0"/>
              <a:t>ASSOCIAÇÕES. </a:t>
            </a:r>
            <a:r>
              <a:rPr lang="pt-BR" sz="1600" dirty="0" smtClean="0"/>
              <a:t>A visualização permite verificar as relações sugeridas. A </a:t>
            </a:r>
            <a:r>
              <a:rPr lang="pt-BR" sz="1600" dirty="0" err="1" smtClean="0"/>
              <a:t>Bibliometria</a:t>
            </a:r>
            <a:r>
              <a:rPr lang="pt-BR" sz="1600" dirty="0" smtClean="0"/>
              <a:t> utiliza as </a:t>
            </a:r>
            <a:r>
              <a:rPr lang="pt-BR" sz="1600" dirty="0" err="1" smtClean="0"/>
              <a:t>cocitações</a:t>
            </a:r>
            <a:r>
              <a:rPr lang="pt-BR" sz="1600" dirty="0" smtClean="0"/>
              <a:t> para relacionar temas de pesquisa.</a:t>
            </a:r>
            <a:endParaRPr lang="pt-BR" sz="1600" dirty="0"/>
          </a:p>
        </p:txBody>
      </p:sp>
    </p:spTree>
    <p:extLst>
      <p:ext uri="{BB962C8B-B14F-4D97-AF65-F5344CB8AC3E}">
        <p14:creationId xmlns:p14="http://schemas.microsoft.com/office/powerpoint/2010/main" val="276775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1143000"/>
          </a:xfrm>
        </p:spPr>
        <p:txBody>
          <a:bodyPr>
            <a:noAutofit/>
          </a:bodyPr>
          <a:lstStyle/>
          <a:p>
            <a:pPr lvl="0" algn="l"/>
            <a:r>
              <a:rPr lang="en-US" sz="4000" b="1" dirty="0" smtClean="0"/>
              <a:t>Guidance Through Knowledge Units</a:t>
            </a:r>
            <a:endParaRPr lang="en-US" sz="4000" b="1" dirty="0"/>
          </a:p>
        </p:txBody>
      </p:sp>
      <p:sp>
        <p:nvSpPr>
          <p:cNvPr id="16" name="Content Placeholder 15"/>
          <p:cNvSpPr>
            <a:spLocks noGrp="1"/>
          </p:cNvSpPr>
          <p:nvPr>
            <p:ph idx="1"/>
          </p:nvPr>
        </p:nvSpPr>
        <p:spPr>
          <a:xfrm>
            <a:off x="457200" y="1282995"/>
            <a:ext cx="7543800" cy="3200399"/>
          </a:xfrm>
        </p:spPr>
        <p:txBody>
          <a:bodyPr>
            <a:normAutofit fontScale="85000" lnSpcReduction="10000"/>
          </a:bodyPr>
          <a:lstStyle/>
          <a:p>
            <a:r>
              <a:rPr lang="en-US" dirty="0" smtClean="0"/>
              <a:t>Embed guidance</a:t>
            </a:r>
          </a:p>
          <a:p>
            <a:r>
              <a:rPr lang="en-US" dirty="0" smtClean="0"/>
              <a:t>Follows principles KM, CBR</a:t>
            </a:r>
          </a:p>
          <a:p>
            <a:r>
              <a:rPr lang="en-US" dirty="0" smtClean="0"/>
              <a:t>Integrates processes</a:t>
            </a:r>
          </a:p>
          <a:p>
            <a:r>
              <a:rPr lang="en-US" dirty="0" smtClean="0"/>
              <a:t>Collaboration: Transparency</a:t>
            </a:r>
          </a:p>
          <a:p>
            <a:r>
              <a:rPr lang="en-US" dirty="0" smtClean="0"/>
              <a:t>Collaboration, sharing: Opportunity</a:t>
            </a:r>
          </a:p>
          <a:p>
            <a:r>
              <a:rPr lang="en-US" dirty="0" smtClean="0"/>
              <a:t>Integration: associations</a:t>
            </a:r>
          </a:p>
          <a:p>
            <a:r>
              <a:rPr lang="en-US" dirty="0" smtClean="0"/>
              <a:t>Learning units more powerful as knowledge units</a:t>
            </a:r>
            <a:endParaRPr lang="en-US" dirty="0"/>
          </a:p>
        </p:txBody>
      </p:sp>
      <p:sp>
        <p:nvSpPr>
          <p:cNvPr id="10" name="Title 1"/>
          <p:cNvSpPr txBox="1">
            <a:spLocks/>
          </p:cNvSpPr>
          <p:nvPr/>
        </p:nvSpPr>
        <p:spPr>
          <a:xfrm>
            <a:off x="1752600" y="1295400"/>
            <a:ext cx="5181600" cy="1295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mj-lt"/>
              <a:ea typeface="+mj-ea"/>
              <a:cs typeface="+mj-cs"/>
            </a:endParaRPr>
          </a:p>
        </p:txBody>
      </p:sp>
      <p:sp>
        <p:nvSpPr>
          <p:cNvPr id="3" name="CaixaDeTexto 2"/>
          <p:cNvSpPr txBox="1"/>
          <p:nvPr/>
        </p:nvSpPr>
        <p:spPr>
          <a:xfrm>
            <a:off x="457200" y="4876800"/>
            <a:ext cx="8153400" cy="923330"/>
          </a:xfrm>
          <a:prstGeom prst="rect">
            <a:avLst/>
          </a:prstGeom>
          <a:noFill/>
        </p:spPr>
        <p:txBody>
          <a:bodyPr wrap="square" rtlCol="0">
            <a:spAutoFit/>
          </a:bodyPr>
          <a:lstStyle/>
          <a:p>
            <a:r>
              <a:rPr lang="pt-BR" dirty="0" smtClean="0"/>
              <a:t>Aqui fazemos o atrelamento da tarefa, com princípios de </a:t>
            </a:r>
            <a:r>
              <a:rPr lang="pt-BR" dirty="0" err="1" smtClean="0"/>
              <a:t>transparrência</a:t>
            </a:r>
            <a:r>
              <a:rPr lang="pt-BR" dirty="0" smtClean="0"/>
              <a:t>, com colaboração antes do trabalho ser concluído, com associações em características de conhecimento estrutura.</a:t>
            </a:r>
            <a:endParaRPr lang="pt-BR" dirty="0"/>
          </a:p>
        </p:txBody>
      </p:sp>
    </p:spTree>
    <p:extLst>
      <p:ext uri="{BB962C8B-B14F-4D97-AF65-F5344CB8AC3E}">
        <p14:creationId xmlns:p14="http://schemas.microsoft.com/office/powerpoint/2010/main" val="2680314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lide(fromBottom)">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slide(fromBottom)">
                                      <p:cBhvr>
                                        <p:cTn id="16" dur="5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slide(fromBottom)">
                                      <p:cBhvr>
                                        <p:cTn id="21" dur="500"/>
                                        <p:tgtEl>
                                          <p:spTgt spid="1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slide(fromBottom)">
                                      <p:cBhvr>
                                        <p:cTn id="26" dur="500"/>
                                        <p:tgtEl>
                                          <p:spTgt spid="1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slide(fromBottom)">
                                      <p:cBhvr>
                                        <p:cTn id="31" dur="500"/>
                                        <p:tgtEl>
                                          <p:spTgt spid="1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6">
                                            <p:txEl>
                                              <p:pRg st="5" end="5"/>
                                            </p:txEl>
                                          </p:spTgt>
                                        </p:tgtEl>
                                        <p:attrNameLst>
                                          <p:attrName>style.visibility</p:attrName>
                                        </p:attrNameLst>
                                      </p:cBhvr>
                                      <p:to>
                                        <p:strVal val="visible"/>
                                      </p:to>
                                    </p:set>
                                    <p:animEffect transition="in" filter="slide(fromBottom)">
                                      <p:cBhvr>
                                        <p:cTn id="36" dur="500"/>
                                        <p:tgtEl>
                                          <p:spTgt spid="1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6">
                                            <p:txEl>
                                              <p:pRg st="6" end="6"/>
                                            </p:txEl>
                                          </p:spTgt>
                                        </p:tgtEl>
                                        <p:attrNameLst>
                                          <p:attrName>style.visibility</p:attrName>
                                        </p:attrNameLst>
                                      </p:cBhvr>
                                      <p:to>
                                        <p:strVal val="visible"/>
                                      </p:to>
                                    </p:set>
                                    <p:animEffect transition="in" filter="slide(fromBottom)">
                                      <p:cBhvr>
                                        <p:cTn id="41"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839200" cy="2209800"/>
          </a:xfrm>
        </p:spPr>
        <p:txBody>
          <a:bodyPr>
            <a:normAutofit/>
          </a:bodyPr>
          <a:lstStyle/>
          <a:p>
            <a:r>
              <a:rPr lang="en-US" sz="2800" dirty="0" smtClean="0"/>
              <a:t>Strengthen the benefits to users </a:t>
            </a:r>
          </a:p>
          <a:p>
            <a:r>
              <a:rPr lang="en-US" sz="2800" dirty="0" smtClean="0"/>
              <a:t>What </a:t>
            </a:r>
            <a:r>
              <a:rPr lang="en-US" sz="2800" dirty="0" smtClean="0"/>
              <a:t>could the community provide back to users?</a:t>
            </a:r>
          </a:p>
          <a:p>
            <a:r>
              <a:rPr lang="en-US" sz="2800" dirty="0" smtClean="0"/>
              <a:t>What </a:t>
            </a:r>
            <a:r>
              <a:rPr lang="en-US" sz="2800" dirty="0" smtClean="0"/>
              <a:t>is something the users desire and do not have</a:t>
            </a:r>
            <a:r>
              <a:rPr lang="en-US" sz="2800" dirty="0" smtClean="0"/>
              <a:t>?</a:t>
            </a:r>
            <a:endParaRPr lang="en-US" sz="2800" dirty="0" smtClean="0"/>
          </a:p>
        </p:txBody>
      </p:sp>
      <p:sp>
        <p:nvSpPr>
          <p:cNvPr id="10" name="Title 18"/>
          <p:cNvSpPr txBox="1">
            <a:spLocks/>
          </p:cNvSpPr>
          <p:nvPr/>
        </p:nvSpPr>
        <p:spPr>
          <a:xfrm>
            <a:off x="2057400" y="2770106"/>
            <a:ext cx="6934200" cy="1524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mj-lt"/>
                <a:ea typeface="+mj-ea"/>
                <a:cs typeface="+mj-cs"/>
              </a:rPr>
              <a:t>Annual Reports to Sponsors</a:t>
            </a:r>
            <a:endParaRPr kumimoji="0" lang="en-US" sz="3200" b="0" i="0" u="none" strike="noStrike" kern="1200" cap="none" spc="0" normalizeH="0" baseline="0" noProof="0" dirty="0">
              <a:ln>
                <a:noFill/>
              </a:ln>
              <a:solidFill>
                <a:srgbClr val="002060"/>
              </a:solidFill>
              <a:effectLst/>
              <a:uLnTx/>
              <a:uFillTx/>
              <a:latin typeface="+mj-lt"/>
              <a:ea typeface="+mj-ea"/>
              <a:cs typeface="+mj-cs"/>
            </a:endParaRPr>
          </a:p>
        </p:txBody>
      </p:sp>
      <p:sp>
        <p:nvSpPr>
          <p:cNvPr id="6" name="CaixaDeTexto 5"/>
          <p:cNvSpPr txBox="1"/>
          <p:nvPr/>
        </p:nvSpPr>
        <p:spPr>
          <a:xfrm>
            <a:off x="457200" y="4572000"/>
            <a:ext cx="8153400" cy="1200329"/>
          </a:xfrm>
          <a:prstGeom prst="rect">
            <a:avLst/>
          </a:prstGeom>
          <a:noFill/>
        </p:spPr>
        <p:txBody>
          <a:bodyPr wrap="square" rtlCol="0">
            <a:spAutoFit/>
          </a:bodyPr>
          <a:lstStyle/>
          <a:p>
            <a:r>
              <a:rPr lang="pt-BR" dirty="0" smtClean="0"/>
              <a:t>Nós queremos que alguém use um SGC, mas a pessoa tem que percepção sobre adicionar mais trabalho? A Teoria da GC diz que o usuário deve ter a percepção de que vai ganhar, mais do que o tempo dispendido. Para isso, fizemos um RASCUNHO do relatório de anual para a agência de fomento.</a:t>
            </a:r>
            <a:endParaRPr lang="pt-BR" dirty="0"/>
          </a:p>
        </p:txBody>
      </p:sp>
    </p:spTree>
    <p:extLst>
      <p:ext uri="{BB962C8B-B14F-4D97-AF65-F5344CB8AC3E}">
        <p14:creationId xmlns:p14="http://schemas.microsoft.com/office/powerpoint/2010/main" val="3622662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20000"/>
                                  </p:iterate>
                                  <p:childTnLst>
                                    <p:set>
                                      <p:cBhvr>
                                        <p:cTn id="6" dur="1" fill="hold">
                                          <p:stCondLst>
                                            <p:cond delay="0"/>
                                          </p:stCondLst>
                                        </p:cTn>
                                        <p:tgtEl>
                                          <p:spTgt spid="10"/>
                                        </p:tgtEl>
                                        <p:attrNameLst>
                                          <p:attrName>style.visibility</p:attrName>
                                        </p:attrNameLst>
                                      </p:cBhvr>
                                      <p:to>
                                        <p:strVal val="visible"/>
                                      </p:to>
                                    </p:set>
                                    <p:set>
                                      <p:cBhvr>
                                        <p:cTn id="7" dur="228" fill="hold">
                                          <p:stCondLst>
                                            <p:cond delay="0"/>
                                          </p:stCondLst>
                                        </p:cTn>
                                        <p:tgtEl>
                                          <p:spTgt spid="10"/>
                                        </p:tgtEl>
                                        <p:attrNameLst>
                                          <p:attrName>style.rotation</p:attrName>
                                        </p:attrNameLst>
                                      </p:cBhvr>
                                      <p:to>
                                        <p:strVal val="-45.0"/>
                                      </p:to>
                                    </p:set>
                                    <p:anim calcmode="lin" valueType="num">
                                      <p:cBhvr>
                                        <p:cTn id="8"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00"/>
                            </p:stCondLst>
                            <p:childTnLst>
                              <p:par>
                                <p:cTn id="13" presetID="4" presetClass="emph" presetSubtype="2" fill="remove" grpId="1" nodeType="afterEffect">
                                  <p:stCondLst>
                                    <p:cond delay="0"/>
                                  </p:stCondLst>
                                  <p:iterate type="lt">
                                    <p:tmPct val="10000"/>
                                  </p:iterate>
                                  <p:childTnLst>
                                    <p:anim to="1.5" calcmode="lin" valueType="num">
                                      <p:cBhvr override="childStyle">
                                        <p:cTn id="14" dur="2000" fill="hold"/>
                                        <p:tgtEl>
                                          <p:spTgt spid="1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63562"/>
          </a:xfrm>
        </p:spPr>
        <p:txBody>
          <a:bodyPr>
            <a:normAutofit fontScale="90000"/>
          </a:bodyPr>
          <a:lstStyle/>
          <a:p>
            <a:pPr lvl="0" algn="l"/>
            <a:r>
              <a:rPr lang="en-US" b="1" dirty="0" smtClean="0"/>
              <a:t>3 types of learning units</a:t>
            </a:r>
            <a:br>
              <a:rPr lang="en-US" b="1" dirty="0" smtClean="0"/>
            </a:br>
            <a:endParaRPr lang="en-US" b="1" dirty="0"/>
          </a:p>
        </p:txBody>
      </p:sp>
      <p:sp>
        <p:nvSpPr>
          <p:cNvPr id="4" name="Rectangle 4"/>
          <p:cNvSpPr txBox="1">
            <a:spLocks noChangeArrowheads="1"/>
          </p:cNvSpPr>
          <p:nvPr/>
        </p:nvSpPr>
        <p:spPr>
          <a:xfrm>
            <a:off x="685800" y="1524000"/>
            <a:ext cx="77724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5" name="Rectangle 5"/>
          <p:cNvSpPr txBox="1">
            <a:spLocks noChangeArrowheads="1"/>
          </p:cNvSpPr>
          <p:nvPr/>
        </p:nvSpPr>
        <p:spPr>
          <a:xfrm>
            <a:off x="0" y="1066800"/>
            <a:ext cx="2743200" cy="685800"/>
          </a:xfrm>
          <a:prstGeom prst="rect">
            <a:avLst/>
          </a:prstGeom>
          <a:ln>
            <a:solidFill>
              <a:srgbClr val="00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rgbClr val="002060"/>
                </a:solidFill>
                <a:effectLst/>
                <a:uLnTx/>
                <a:uFillTx/>
                <a:latin typeface="+mn-lt"/>
                <a:ea typeface="+mn-ea"/>
                <a:cs typeface="+mn-cs"/>
              </a:rPr>
              <a:t>Findings</a:t>
            </a:r>
            <a:endParaRPr kumimoji="0" lang="en-US" sz="2800" b="0" i="0" u="none" strike="noStrike" kern="1200" cap="none" spc="0" normalizeH="0" baseline="0" noProof="0">
              <a:ln>
                <a:noFill/>
              </a:ln>
              <a:solidFill>
                <a:srgbClr val="002060"/>
              </a:solidFill>
              <a:effectLst/>
              <a:uLnTx/>
              <a:uFillTx/>
              <a:latin typeface="+mn-lt"/>
              <a:ea typeface="+mn-ea"/>
              <a:cs typeface="+mn-cs"/>
            </a:endParaRPr>
          </a:p>
        </p:txBody>
      </p:sp>
      <p:sp>
        <p:nvSpPr>
          <p:cNvPr id="6" name="Rectangle 6"/>
          <p:cNvSpPr>
            <a:spLocks noChangeArrowheads="1"/>
          </p:cNvSpPr>
          <p:nvPr/>
        </p:nvSpPr>
        <p:spPr bwMode="auto">
          <a:xfrm>
            <a:off x="2971800" y="1066800"/>
            <a:ext cx="2971800" cy="685800"/>
          </a:xfrm>
          <a:prstGeom prst="rect">
            <a:avLst/>
          </a:prstGeom>
          <a:noFill/>
          <a:ln w="9525">
            <a:solidFill>
              <a:srgbClr val="000000"/>
            </a:solidFill>
            <a:miter lim="800000"/>
            <a:headEnd/>
            <a:tailEnd/>
          </a:ln>
        </p:spPr>
        <p:txBody>
          <a:bodyPr/>
          <a:lstStyle/>
          <a:p>
            <a:pPr algn="ctr">
              <a:spcBef>
                <a:spcPct val="20000"/>
              </a:spcBef>
              <a:buClr>
                <a:schemeClr val="bg2"/>
              </a:buClr>
            </a:pPr>
            <a:r>
              <a:rPr kumimoji="1" lang="en-US" sz="3200">
                <a:solidFill>
                  <a:schemeClr val="tx2"/>
                </a:solidFill>
              </a:rPr>
              <a:t>Ongoing	</a:t>
            </a:r>
          </a:p>
        </p:txBody>
      </p:sp>
      <p:sp>
        <p:nvSpPr>
          <p:cNvPr id="7" name="Rectangle 7"/>
          <p:cNvSpPr>
            <a:spLocks noChangeArrowheads="1"/>
          </p:cNvSpPr>
          <p:nvPr/>
        </p:nvSpPr>
        <p:spPr bwMode="auto">
          <a:xfrm>
            <a:off x="5715000" y="1066800"/>
            <a:ext cx="3429000" cy="685800"/>
          </a:xfrm>
          <a:prstGeom prst="rect">
            <a:avLst/>
          </a:prstGeom>
          <a:noFill/>
          <a:ln w="9525">
            <a:solidFill>
              <a:srgbClr val="000000"/>
            </a:solidFill>
            <a:miter lim="800000"/>
            <a:headEnd/>
            <a:tailEnd/>
          </a:ln>
        </p:spPr>
        <p:txBody>
          <a:bodyPr/>
          <a:lstStyle/>
          <a:p>
            <a:pPr algn="ctr">
              <a:spcBef>
                <a:spcPct val="20000"/>
              </a:spcBef>
              <a:buClr>
                <a:schemeClr val="bg2"/>
              </a:buClr>
            </a:pPr>
            <a:r>
              <a:rPr kumimoji="1" lang="en-US" sz="3200">
                <a:solidFill>
                  <a:schemeClr val="tx2"/>
                </a:solidFill>
              </a:rPr>
              <a:t>Literature Review</a:t>
            </a:r>
          </a:p>
        </p:txBody>
      </p:sp>
      <p:grpSp>
        <p:nvGrpSpPr>
          <p:cNvPr id="3" name="Group 13"/>
          <p:cNvGrpSpPr/>
          <p:nvPr/>
        </p:nvGrpSpPr>
        <p:grpSpPr>
          <a:xfrm>
            <a:off x="0" y="1828798"/>
            <a:ext cx="9144000" cy="3505201"/>
            <a:chOff x="0" y="1908310"/>
            <a:chExt cx="9144000" cy="4343399"/>
          </a:xfrm>
        </p:grpSpPr>
        <p:sp>
          <p:nvSpPr>
            <p:cNvPr id="8" name="Rectangle 8"/>
            <p:cNvSpPr>
              <a:spLocks noChangeArrowheads="1"/>
            </p:cNvSpPr>
            <p:nvPr/>
          </p:nvSpPr>
          <p:spPr bwMode="auto">
            <a:xfrm>
              <a:off x="0" y="2594106"/>
              <a:ext cx="2895600" cy="3657600"/>
            </a:xfrm>
            <a:prstGeom prst="rect">
              <a:avLst/>
            </a:prstGeom>
            <a:noFill/>
            <a:ln w="9525">
              <a:solidFill>
                <a:srgbClr val="000000"/>
              </a:solidFill>
              <a:miter lim="800000"/>
              <a:headEnd/>
              <a:tailEnd/>
            </a:ln>
          </p:spPr>
          <p:txBody>
            <a:bodyPr/>
            <a:lstStyle/>
            <a:p>
              <a:pPr algn="ctr">
                <a:spcBef>
                  <a:spcPct val="20000"/>
                </a:spcBef>
                <a:buClr>
                  <a:schemeClr val="bg2"/>
                </a:buClr>
              </a:pPr>
              <a:r>
                <a:rPr kumimoji="1" lang="en-US" sz="2400" dirty="0">
                  <a:solidFill>
                    <a:schemeClr val="tx2"/>
                  </a:solidFill>
                </a:rPr>
                <a:t>Learning units describing completed work that </a:t>
              </a:r>
              <a:r>
                <a:rPr kumimoji="1" lang="en-US" sz="2400" dirty="0" smtClean="0">
                  <a:solidFill>
                    <a:schemeClr val="tx2"/>
                  </a:solidFill>
                </a:rPr>
                <a:t>includes scientific contributions.</a:t>
              </a:r>
              <a:endParaRPr kumimoji="1" lang="en-US" sz="2400" dirty="0">
                <a:solidFill>
                  <a:schemeClr val="tx2"/>
                </a:solidFill>
              </a:endParaRPr>
            </a:p>
          </p:txBody>
        </p:sp>
        <p:sp>
          <p:nvSpPr>
            <p:cNvPr id="9" name="Rectangle 9"/>
            <p:cNvSpPr>
              <a:spLocks noChangeArrowheads="1"/>
            </p:cNvSpPr>
            <p:nvPr/>
          </p:nvSpPr>
          <p:spPr bwMode="auto">
            <a:xfrm>
              <a:off x="2971800" y="2594107"/>
              <a:ext cx="2971800" cy="3657601"/>
            </a:xfrm>
            <a:prstGeom prst="rect">
              <a:avLst/>
            </a:prstGeom>
            <a:noFill/>
            <a:ln w="9525">
              <a:solidFill>
                <a:srgbClr val="000000"/>
              </a:solidFill>
              <a:miter lim="800000"/>
              <a:headEnd/>
              <a:tailEnd/>
            </a:ln>
          </p:spPr>
          <p:txBody>
            <a:bodyPr/>
            <a:lstStyle/>
            <a:p>
              <a:pPr algn="ctr">
                <a:spcBef>
                  <a:spcPct val="20000"/>
                </a:spcBef>
                <a:buClr>
                  <a:schemeClr val="bg2"/>
                </a:buClr>
              </a:pPr>
              <a:r>
                <a:rPr kumimoji="1" lang="en-US" sz="2400" dirty="0">
                  <a:solidFill>
                    <a:schemeClr val="tx2"/>
                  </a:solidFill>
                </a:rPr>
                <a:t>Learning units describing work that is not yet completed. It describes planned steps. </a:t>
              </a:r>
            </a:p>
            <a:p>
              <a:pPr algn="ctr">
                <a:spcBef>
                  <a:spcPct val="20000"/>
                </a:spcBef>
                <a:buClr>
                  <a:schemeClr val="bg2"/>
                </a:buClr>
              </a:pPr>
              <a:r>
                <a:rPr kumimoji="1" lang="en-US" sz="2800" dirty="0">
                  <a:solidFill>
                    <a:schemeClr val="tx2"/>
                  </a:solidFill>
                </a:rPr>
                <a:t>	</a:t>
              </a:r>
            </a:p>
          </p:txBody>
        </p:sp>
        <p:sp>
          <p:nvSpPr>
            <p:cNvPr id="10" name="Rectangle 10"/>
            <p:cNvSpPr>
              <a:spLocks noChangeArrowheads="1"/>
            </p:cNvSpPr>
            <p:nvPr/>
          </p:nvSpPr>
          <p:spPr bwMode="auto">
            <a:xfrm>
              <a:off x="5943600" y="2594108"/>
              <a:ext cx="3200400" cy="3657601"/>
            </a:xfrm>
            <a:prstGeom prst="rect">
              <a:avLst/>
            </a:prstGeom>
            <a:noFill/>
            <a:ln w="9525">
              <a:solidFill>
                <a:srgbClr val="000000"/>
              </a:solidFill>
              <a:miter lim="800000"/>
              <a:headEnd/>
              <a:tailEnd/>
            </a:ln>
          </p:spPr>
          <p:txBody>
            <a:bodyPr/>
            <a:lstStyle/>
            <a:p>
              <a:pPr algn="ctr">
                <a:spcBef>
                  <a:spcPct val="20000"/>
                </a:spcBef>
                <a:buClr>
                  <a:schemeClr val="bg2"/>
                </a:buClr>
              </a:pPr>
              <a:r>
                <a:rPr kumimoji="1" lang="en-US" sz="2400" dirty="0">
                  <a:solidFill>
                    <a:schemeClr val="tx2"/>
                  </a:solidFill>
                </a:rPr>
                <a:t>Learning units describing research </a:t>
              </a:r>
              <a:r>
                <a:rPr kumimoji="1" lang="en-US" sz="2400" dirty="0" smtClean="0">
                  <a:solidFill>
                    <a:schemeClr val="tx2"/>
                  </a:solidFill>
                </a:rPr>
                <a:t>work done before the collaboration. </a:t>
              </a:r>
              <a:r>
                <a:rPr kumimoji="1" lang="en-US" sz="2400" smtClean="0">
                  <a:solidFill>
                    <a:schemeClr val="tx2"/>
                  </a:solidFill>
                </a:rPr>
                <a:t>Like background</a:t>
              </a:r>
              <a:r>
                <a:rPr kumimoji="1" lang="en-US" sz="2400" dirty="0" smtClean="0">
                  <a:solidFill>
                    <a:schemeClr val="tx2"/>
                  </a:solidFill>
                </a:rPr>
                <a:t>, motivation, and related work.</a:t>
              </a:r>
              <a:endParaRPr kumimoji="1" lang="en-US" sz="2800" dirty="0">
                <a:solidFill>
                  <a:schemeClr val="tx2"/>
                </a:solidFill>
              </a:endParaRPr>
            </a:p>
          </p:txBody>
        </p:sp>
        <p:sp>
          <p:nvSpPr>
            <p:cNvPr id="11" name="Rectangle 11"/>
            <p:cNvSpPr>
              <a:spLocks noChangeArrowheads="1"/>
            </p:cNvSpPr>
            <p:nvPr/>
          </p:nvSpPr>
          <p:spPr bwMode="auto">
            <a:xfrm>
              <a:off x="0" y="1908310"/>
              <a:ext cx="2895600" cy="685800"/>
            </a:xfrm>
            <a:prstGeom prst="rect">
              <a:avLst/>
            </a:prstGeom>
            <a:solidFill>
              <a:srgbClr val="D0ECE5"/>
            </a:solidFill>
            <a:ln w="9525">
              <a:solidFill>
                <a:srgbClr val="000000"/>
              </a:solidFill>
              <a:miter lim="800000"/>
              <a:headEnd/>
              <a:tailEnd/>
            </a:ln>
          </p:spPr>
          <p:txBody>
            <a:bodyPr/>
            <a:lstStyle/>
            <a:p>
              <a:pPr algn="ctr">
                <a:spcBef>
                  <a:spcPct val="20000"/>
                </a:spcBef>
                <a:buClr>
                  <a:schemeClr val="bg2"/>
                </a:buClr>
              </a:pPr>
              <a:endParaRPr kumimoji="1" lang="en-US" sz="400">
                <a:solidFill>
                  <a:schemeClr val="tx2"/>
                </a:solidFill>
              </a:endParaRPr>
            </a:p>
            <a:p>
              <a:pPr algn="ctr">
                <a:spcBef>
                  <a:spcPct val="20000"/>
                </a:spcBef>
                <a:buClr>
                  <a:schemeClr val="bg2"/>
                </a:buClr>
              </a:pPr>
              <a:r>
                <a:rPr kumimoji="1" lang="en-US">
                  <a:solidFill>
                    <a:schemeClr val="tx2"/>
                  </a:solidFill>
                </a:rPr>
                <a:t>Things that are completed</a:t>
              </a:r>
              <a:endParaRPr kumimoji="1" lang="en-US" sz="1600">
                <a:solidFill>
                  <a:schemeClr val="tx2"/>
                </a:solidFill>
              </a:endParaRPr>
            </a:p>
          </p:txBody>
        </p:sp>
        <p:sp>
          <p:nvSpPr>
            <p:cNvPr id="12" name="Rectangle 12"/>
            <p:cNvSpPr>
              <a:spLocks noChangeArrowheads="1"/>
            </p:cNvSpPr>
            <p:nvPr/>
          </p:nvSpPr>
          <p:spPr bwMode="auto">
            <a:xfrm>
              <a:off x="2971800" y="1908310"/>
              <a:ext cx="2971800" cy="685800"/>
            </a:xfrm>
            <a:prstGeom prst="rect">
              <a:avLst/>
            </a:prstGeom>
            <a:solidFill>
              <a:srgbClr val="D0ECE5"/>
            </a:solidFill>
            <a:ln w="9525">
              <a:solidFill>
                <a:srgbClr val="000000"/>
              </a:solidFill>
              <a:miter lim="800000"/>
              <a:headEnd/>
              <a:tailEnd/>
            </a:ln>
          </p:spPr>
          <p:txBody>
            <a:bodyPr/>
            <a:lstStyle/>
            <a:p>
              <a:pPr algn="ctr">
                <a:spcBef>
                  <a:spcPct val="20000"/>
                </a:spcBef>
                <a:buClr>
                  <a:schemeClr val="bg2"/>
                </a:buClr>
              </a:pPr>
              <a:endParaRPr kumimoji="1" lang="en-US" sz="400">
                <a:solidFill>
                  <a:schemeClr val="tx2"/>
                </a:solidFill>
              </a:endParaRPr>
            </a:p>
            <a:p>
              <a:pPr algn="ctr">
                <a:spcBef>
                  <a:spcPct val="20000"/>
                </a:spcBef>
                <a:buClr>
                  <a:schemeClr val="bg2"/>
                </a:buClr>
              </a:pPr>
              <a:r>
                <a:rPr kumimoji="1" lang="en-US">
                  <a:solidFill>
                    <a:schemeClr val="tx2"/>
                  </a:solidFill>
                </a:rPr>
                <a:t>Things that are in progress</a:t>
              </a:r>
              <a:endParaRPr kumimoji="1" lang="en-US" sz="2000">
                <a:solidFill>
                  <a:schemeClr val="tx2"/>
                </a:solidFill>
              </a:endParaRPr>
            </a:p>
          </p:txBody>
        </p:sp>
        <p:sp>
          <p:nvSpPr>
            <p:cNvPr id="13" name="Rectangle 13"/>
            <p:cNvSpPr>
              <a:spLocks noChangeArrowheads="1"/>
            </p:cNvSpPr>
            <p:nvPr/>
          </p:nvSpPr>
          <p:spPr bwMode="auto">
            <a:xfrm>
              <a:off x="5943600" y="1908310"/>
              <a:ext cx="3200400" cy="685800"/>
            </a:xfrm>
            <a:prstGeom prst="rect">
              <a:avLst/>
            </a:prstGeom>
            <a:solidFill>
              <a:srgbClr val="D0ECE5"/>
            </a:solidFill>
            <a:ln w="9525">
              <a:solidFill>
                <a:srgbClr val="000000"/>
              </a:solidFill>
              <a:miter lim="800000"/>
              <a:headEnd/>
              <a:tailEnd/>
            </a:ln>
          </p:spPr>
          <p:txBody>
            <a:bodyPr/>
            <a:lstStyle/>
            <a:p>
              <a:pPr algn="ctr">
                <a:spcBef>
                  <a:spcPct val="20000"/>
                </a:spcBef>
                <a:buClr>
                  <a:schemeClr val="bg2"/>
                </a:buClr>
              </a:pPr>
              <a:endParaRPr kumimoji="1" lang="en-US" sz="100" dirty="0">
                <a:solidFill>
                  <a:schemeClr val="tx2"/>
                </a:solidFill>
              </a:endParaRPr>
            </a:p>
            <a:p>
              <a:pPr algn="ctr">
                <a:spcBef>
                  <a:spcPct val="20000"/>
                </a:spcBef>
                <a:buClr>
                  <a:schemeClr val="bg2"/>
                </a:buClr>
              </a:pPr>
              <a:r>
                <a:rPr kumimoji="1" lang="en-US" sz="2000" dirty="0">
                  <a:solidFill>
                    <a:schemeClr val="tx2"/>
                  </a:solidFill>
                </a:rPr>
                <a:t>Things that I have read </a:t>
              </a:r>
            </a:p>
          </p:txBody>
        </p:sp>
      </p:grpSp>
      <p:sp>
        <p:nvSpPr>
          <p:cNvPr id="14" name="CaixaDeTexto 13"/>
          <p:cNvSpPr txBox="1"/>
          <p:nvPr/>
        </p:nvSpPr>
        <p:spPr>
          <a:xfrm>
            <a:off x="304800" y="5562600"/>
            <a:ext cx="8839200" cy="646331"/>
          </a:xfrm>
          <a:prstGeom prst="rect">
            <a:avLst/>
          </a:prstGeom>
          <a:noFill/>
        </p:spPr>
        <p:txBody>
          <a:bodyPr wrap="square" rtlCol="0">
            <a:spAutoFit/>
          </a:bodyPr>
          <a:lstStyle/>
          <a:p>
            <a:r>
              <a:rPr lang="pt-BR" dirty="0" smtClean="0"/>
              <a:t>Criamos mecanismos de </a:t>
            </a:r>
            <a:r>
              <a:rPr lang="pt-BR" dirty="0" err="1" smtClean="0"/>
              <a:t>inidcação</a:t>
            </a:r>
            <a:r>
              <a:rPr lang="pt-BR" dirty="0" smtClean="0"/>
              <a:t> por parte do usuário  sobre o que eles querem colocar no relatório.</a:t>
            </a:r>
            <a:endParaRPr lang="pt-BR" dirty="0"/>
          </a:p>
        </p:txBody>
      </p:sp>
    </p:spTree>
    <p:extLst>
      <p:ext uri="{BB962C8B-B14F-4D97-AF65-F5344CB8AC3E}">
        <p14:creationId xmlns:p14="http://schemas.microsoft.com/office/powerpoint/2010/main" val="6441143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6200" y="1066800"/>
            <a:ext cx="9144000" cy="2438400"/>
          </a:xfrm>
        </p:spPr>
        <p:txBody>
          <a:bodyPr>
            <a:noAutofit/>
          </a:bodyPr>
          <a:lstStyle/>
          <a:p>
            <a:pPr algn="l">
              <a:lnSpc>
                <a:spcPct val="150000"/>
              </a:lnSpc>
              <a:spcAft>
                <a:spcPts val="600"/>
              </a:spcAft>
            </a:pPr>
            <a:r>
              <a:rPr lang="en-US" sz="2400" dirty="0" smtClean="0"/>
              <a:t>Reporting dictates knowledge and information to be contributed to the </a:t>
            </a:r>
            <a:r>
              <a:rPr lang="en-US" sz="2400" dirty="0" smtClean="0"/>
              <a:t>system. Use </a:t>
            </a:r>
            <a:r>
              <a:rPr lang="en-US" sz="2400" dirty="0" smtClean="0"/>
              <a:t>of natural language processing, generation depends on the users – do users want an editable draft or a finished product?</a:t>
            </a:r>
            <a:br>
              <a:rPr lang="en-US" sz="2400" dirty="0" smtClean="0"/>
            </a:br>
            <a:r>
              <a:rPr lang="en-US" sz="2400" dirty="0" smtClean="0"/>
              <a:t>Do the final audience and users agree?</a:t>
            </a:r>
            <a:endParaRPr lang="en-US" sz="2400" dirty="0"/>
          </a:p>
        </p:txBody>
      </p:sp>
      <p:sp>
        <p:nvSpPr>
          <p:cNvPr id="2" name="CaixaDeTexto 1"/>
          <p:cNvSpPr txBox="1"/>
          <p:nvPr/>
        </p:nvSpPr>
        <p:spPr>
          <a:xfrm>
            <a:off x="2590800" y="3886200"/>
            <a:ext cx="6477000" cy="646331"/>
          </a:xfrm>
          <a:prstGeom prst="rect">
            <a:avLst/>
          </a:prstGeom>
          <a:noFill/>
        </p:spPr>
        <p:txBody>
          <a:bodyPr wrap="square" rtlCol="0">
            <a:spAutoFit/>
          </a:bodyPr>
          <a:lstStyle/>
          <a:p>
            <a:r>
              <a:rPr lang="pt-BR" dirty="0" smtClean="0"/>
              <a:t>Todas as tarefas foram começadas por advérbios e relação entre argumentações, para fazer rascunhos.</a:t>
            </a:r>
            <a:endParaRPr lang="pt-BR" dirty="0"/>
          </a:p>
        </p:txBody>
      </p:sp>
    </p:spTree>
    <p:extLst>
      <p:ext uri="{BB962C8B-B14F-4D97-AF65-F5344CB8AC3E}">
        <p14:creationId xmlns:p14="http://schemas.microsoft.com/office/powerpoint/2010/main" val="31264036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Papyrus"/>
          <p:cNvSpPr>
            <a:spLocks noGrp="1" noChangeArrowheads="1"/>
          </p:cNvSpPr>
          <p:nvPr>
            <p:ph type="title"/>
          </p:nvPr>
        </p:nvSpPr>
        <p:spPr>
          <a:xfrm>
            <a:off x="0" y="274638"/>
            <a:ext cx="8686800" cy="792162"/>
          </a:xfrm>
        </p:spPr>
        <p:txBody>
          <a:bodyPr/>
          <a:lstStyle/>
          <a:p>
            <a:pPr algn="l"/>
            <a:r>
              <a:rPr lang="en-US" b="1" dirty="0"/>
              <a:t>System Output</a:t>
            </a:r>
          </a:p>
        </p:txBody>
      </p:sp>
      <p:sp>
        <p:nvSpPr>
          <p:cNvPr id="17414" name="Rectangle 6"/>
          <p:cNvSpPr>
            <a:spLocks noGrp="1" noChangeArrowheads="1"/>
          </p:cNvSpPr>
          <p:nvPr>
            <p:ph idx="1"/>
          </p:nvPr>
        </p:nvSpPr>
        <p:spPr>
          <a:xfrm>
            <a:off x="152400" y="1219200"/>
            <a:ext cx="5943600" cy="4876801"/>
          </a:xfrm>
          <a:solidFill>
            <a:schemeClr val="tx2">
              <a:lumMod val="75000"/>
            </a:schemeClr>
          </a:solidFill>
          <a:ln/>
        </p:spPr>
        <p:txBody>
          <a:bodyPr>
            <a:normAutofit lnSpcReduction="10000"/>
          </a:bodyPr>
          <a:lstStyle/>
          <a:p>
            <a:pPr marL="0" indent="0">
              <a:lnSpc>
                <a:spcPct val="80000"/>
              </a:lnSpc>
              <a:buFontTx/>
              <a:buNone/>
            </a:pPr>
            <a:r>
              <a:rPr lang="en-US" sz="1800" b="1" dirty="0">
                <a:solidFill>
                  <a:schemeClr val="bg1"/>
                </a:solidFill>
              </a:rPr>
              <a:t>2. Implementing and testing the knowledge repository (units 745 and 730)</a:t>
            </a:r>
          </a:p>
          <a:p>
            <a:pPr marL="0" indent="0">
              <a:lnSpc>
                <a:spcPct val="80000"/>
              </a:lnSpc>
              <a:buFontTx/>
              <a:buNone/>
            </a:pPr>
            <a:endParaRPr lang="en-US" sz="1800" b="1" dirty="0">
              <a:solidFill>
                <a:schemeClr val="bg1"/>
              </a:solidFill>
            </a:endParaRPr>
          </a:p>
          <a:p>
            <a:pPr marL="0" indent="0">
              <a:lnSpc>
                <a:spcPct val="80000"/>
              </a:lnSpc>
              <a:buFontTx/>
              <a:buNone/>
            </a:pPr>
            <a:r>
              <a:rPr lang="en-US" sz="1800" b="1" dirty="0">
                <a:solidFill>
                  <a:schemeClr val="bg1"/>
                </a:solidFill>
              </a:rPr>
              <a:t>When implementing and testing the knowledge repository, we wanted to find out what were the challenges and lessons we may learn from implementing and testing the knowledge repository for the CAMRA community.</a:t>
            </a:r>
          </a:p>
          <a:p>
            <a:pPr marL="0" indent="0">
              <a:lnSpc>
                <a:spcPct val="80000"/>
              </a:lnSpc>
              <a:buFontTx/>
              <a:buNone/>
            </a:pPr>
            <a:endParaRPr lang="en-US" sz="1800" b="1" dirty="0">
              <a:solidFill>
                <a:schemeClr val="bg1"/>
              </a:solidFill>
            </a:endParaRPr>
          </a:p>
          <a:p>
            <a:pPr marL="0" indent="0">
              <a:lnSpc>
                <a:spcPct val="80000"/>
              </a:lnSpc>
              <a:buFontTx/>
              <a:buNone/>
            </a:pPr>
            <a:r>
              <a:rPr lang="en-US" sz="1800" b="1" dirty="0">
                <a:solidFill>
                  <a:schemeClr val="bg1"/>
                </a:solidFill>
              </a:rPr>
              <a:t>After the design for entering learning units was completed, we started with the implementation. We started testing the system for entering learning units because these have to be tailored for the community. Subsequently, we designed methods for search and other needs.</a:t>
            </a:r>
          </a:p>
          <a:p>
            <a:pPr marL="0" indent="0">
              <a:lnSpc>
                <a:spcPct val="80000"/>
              </a:lnSpc>
              <a:buFontTx/>
              <a:buNone/>
            </a:pPr>
            <a:endParaRPr lang="en-US" sz="1800" b="1" dirty="0">
              <a:solidFill>
                <a:schemeClr val="bg1"/>
              </a:solidFill>
            </a:endParaRPr>
          </a:p>
          <a:p>
            <a:pPr marL="0" indent="0">
              <a:lnSpc>
                <a:spcPct val="80000"/>
              </a:lnSpc>
              <a:buFontTx/>
              <a:buNone/>
            </a:pPr>
            <a:r>
              <a:rPr lang="en-US" sz="1800" b="1" dirty="0">
                <a:solidFill>
                  <a:schemeClr val="bg1"/>
                </a:solidFill>
              </a:rPr>
              <a:t>Contribution:</a:t>
            </a:r>
          </a:p>
          <a:p>
            <a:pPr marL="0" indent="0">
              <a:lnSpc>
                <a:spcPct val="80000"/>
              </a:lnSpc>
              <a:buFontTx/>
              <a:buNone/>
            </a:pPr>
            <a:r>
              <a:rPr lang="en-US" sz="1800" b="1" dirty="0">
                <a:solidFill>
                  <a:schemeClr val="bg1"/>
                </a:solidFill>
              </a:rPr>
              <a:t>The changes required to the initial implementation require structural changes in the program. It is a better practice to build a prototype version and test with all the community before we understand all requirements.</a:t>
            </a:r>
          </a:p>
          <a:p>
            <a:pPr marL="0" indent="0">
              <a:lnSpc>
                <a:spcPct val="80000"/>
              </a:lnSpc>
              <a:buFontTx/>
              <a:buNone/>
            </a:pPr>
            <a:r>
              <a:rPr lang="en-US" sz="1800" b="1" dirty="0">
                <a:solidFill>
                  <a:schemeClr val="bg1"/>
                </a:solidFill>
              </a:rPr>
              <a:t>Prototyping is a crucial step when tailoring a repository of knowledge artifacts to a new domain. </a:t>
            </a:r>
          </a:p>
        </p:txBody>
      </p:sp>
    </p:spTree>
    <p:custDataLst>
      <p:tags r:id="rId1"/>
    </p:custDataLst>
    <p:extLst>
      <p:ext uri="{BB962C8B-B14F-4D97-AF65-F5344CB8AC3E}">
        <p14:creationId xmlns:p14="http://schemas.microsoft.com/office/powerpoint/2010/main" val="2381751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20000"/>
                                  </p:iterate>
                                  <p:childTnLst>
                                    <p:set>
                                      <p:cBhvr>
                                        <p:cTn id="6" dur="1" fill="hold">
                                          <p:stCondLst>
                                            <p:cond delay="0"/>
                                          </p:stCondLst>
                                        </p:cTn>
                                        <p:tgtEl>
                                          <p:spTgt spid="17414">
                                            <p:txEl>
                                              <p:pRg st="0" end="0"/>
                                            </p:txEl>
                                          </p:spTgt>
                                        </p:tgtEl>
                                        <p:attrNameLst>
                                          <p:attrName>style.visibility</p:attrName>
                                        </p:attrNameLst>
                                      </p:cBhvr>
                                      <p:to>
                                        <p:strVal val="visible"/>
                                      </p:to>
                                    </p:set>
                                    <p:anim calcmode="discrete" valueType="clr">
                                      <p:cBhvr override="childStyle">
                                        <p:cTn id="7" dur="80"/>
                                        <p:tgtEl>
                                          <p:spTgt spid="174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414">
                                            <p:txEl>
                                              <p:pRg st="0" end="0"/>
                                            </p:txEl>
                                          </p:spTgt>
                                        </p:tgtEl>
                                        <p:attrNameLst>
                                          <p:attrName>fill.type</p:attrName>
                                        </p:attrNameLst>
                                      </p:cBhvr>
                                      <p:to>
                                        <p:strVal val="solid"/>
                                      </p:to>
                                    </p:set>
                                  </p:childTnLst>
                                </p:cTn>
                              </p:par>
                            </p:childTnLst>
                          </p:cTn>
                        </p:par>
                        <p:par>
                          <p:cTn id="10" fill="hold">
                            <p:stCondLst>
                              <p:cond delay="1056"/>
                            </p:stCondLst>
                            <p:childTnLst>
                              <p:par>
                                <p:cTn id="11" presetID="27" presetClass="entr" presetSubtype="0" fill="hold" nodeType="afterEffect">
                                  <p:stCondLst>
                                    <p:cond delay="500"/>
                                  </p:stCondLst>
                                  <p:iterate type="lt">
                                    <p:tmPct val="20000"/>
                                  </p:iterate>
                                  <p:childTnLst>
                                    <p:set>
                                      <p:cBhvr>
                                        <p:cTn id="12" dur="1" fill="hold">
                                          <p:stCondLst>
                                            <p:cond delay="0"/>
                                          </p:stCondLst>
                                        </p:cTn>
                                        <p:tgtEl>
                                          <p:spTgt spid="17414">
                                            <p:txEl>
                                              <p:pRg st="2" end="2"/>
                                            </p:txEl>
                                          </p:spTgt>
                                        </p:tgtEl>
                                        <p:attrNameLst>
                                          <p:attrName>style.visibility</p:attrName>
                                        </p:attrNameLst>
                                      </p:cBhvr>
                                      <p:to>
                                        <p:strVal val="visible"/>
                                      </p:to>
                                    </p:set>
                                    <p:anim calcmode="discrete" valueType="clr">
                                      <p:cBhvr override="childStyle">
                                        <p:cTn id="13" dur="80"/>
                                        <p:tgtEl>
                                          <p:spTgt spid="174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414">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17414">
                                            <p:txEl>
                                              <p:pRg st="2" end="2"/>
                                            </p:txEl>
                                          </p:spTgt>
                                        </p:tgtEl>
                                        <p:attrNameLst>
                                          <p:attrName>fill.type</p:attrName>
                                        </p:attrNameLst>
                                      </p:cBhvr>
                                      <p:to>
                                        <p:strVal val="solid"/>
                                      </p:to>
                                    </p:set>
                                  </p:childTnLst>
                                </p:cTn>
                              </p:par>
                            </p:childTnLst>
                          </p:cTn>
                        </p:par>
                        <p:par>
                          <p:cTn id="16" fill="hold">
                            <p:stCondLst>
                              <p:cond delay="4436"/>
                            </p:stCondLst>
                            <p:childTnLst>
                              <p:par>
                                <p:cTn id="17" presetID="27" presetClass="entr" presetSubtype="0" fill="hold" nodeType="afterEffect">
                                  <p:stCondLst>
                                    <p:cond delay="500"/>
                                  </p:stCondLst>
                                  <p:iterate type="lt">
                                    <p:tmPct val="20000"/>
                                  </p:iterate>
                                  <p:childTnLst>
                                    <p:set>
                                      <p:cBhvr>
                                        <p:cTn id="18" dur="1" fill="hold">
                                          <p:stCondLst>
                                            <p:cond delay="0"/>
                                          </p:stCondLst>
                                        </p:cTn>
                                        <p:tgtEl>
                                          <p:spTgt spid="17414">
                                            <p:txEl>
                                              <p:pRg st="4" end="4"/>
                                            </p:txEl>
                                          </p:spTgt>
                                        </p:tgtEl>
                                        <p:attrNameLst>
                                          <p:attrName>style.visibility</p:attrName>
                                        </p:attrNameLst>
                                      </p:cBhvr>
                                      <p:to>
                                        <p:strVal val="visible"/>
                                      </p:to>
                                    </p:set>
                                    <p:anim calcmode="discrete" valueType="clr">
                                      <p:cBhvr override="childStyle">
                                        <p:cTn id="19" dur="80"/>
                                        <p:tgtEl>
                                          <p:spTgt spid="1741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414">
                                            <p:txEl>
                                              <p:pRg st="4" end="4"/>
                                            </p:txEl>
                                          </p:spTgt>
                                        </p:tgtEl>
                                        <p:attrNameLst>
                                          <p:attrName>fillcolor</p:attrName>
                                        </p:attrNameLst>
                                      </p:cBhvr>
                                      <p:tavLst>
                                        <p:tav tm="0">
                                          <p:val>
                                            <p:clrVal>
                                              <a:schemeClr val="accent2"/>
                                            </p:clrVal>
                                          </p:val>
                                        </p:tav>
                                        <p:tav tm="50000">
                                          <p:val>
                                            <p:clrVal>
                                              <a:schemeClr val="hlink"/>
                                            </p:clrVal>
                                          </p:val>
                                        </p:tav>
                                      </p:tavLst>
                                    </p:anim>
                                    <p:set>
                                      <p:cBhvr>
                                        <p:cTn id="21" dur="80"/>
                                        <p:tgtEl>
                                          <p:spTgt spid="17414">
                                            <p:txEl>
                                              <p:pRg st="4" end="4"/>
                                            </p:txEl>
                                          </p:spTgt>
                                        </p:tgtEl>
                                        <p:attrNameLst>
                                          <p:attrName>fill.type</p:attrName>
                                        </p:attrNameLst>
                                      </p:cBhvr>
                                      <p:to>
                                        <p:strVal val="solid"/>
                                      </p:to>
                                    </p:set>
                                  </p:childTnLst>
                                </p:cTn>
                              </p:par>
                            </p:childTnLst>
                          </p:cTn>
                        </p:par>
                        <p:par>
                          <p:cTn id="22" fill="hold">
                            <p:stCondLst>
                              <p:cond delay="8648"/>
                            </p:stCondLst>
                            <p:childTnLst>
                              <p:par>
                                <p:cTn id="23" presetID="27" presetClass="entr" presetSubtype="0" fill="hold" nodeType="afterEffect">
                                  <p:stCondLst>
                                    <p:cond delay="500"/>
                                  </p:stCondLst>
                                  <p:iterate type="lt">
                                    <p:tmPct val="20000"/>
                                  </p:iterate>
                                  <p:childTnLst>
                                    <p:set>
                                      <p:cBhvr>
                                        <p:cTn id="24" dur="1" fill="hold">
                                          <p:stCondLst>
                                            <p:cond delay="0"/>
                                          </p:stCondLst>
                                        </p:cTn>
                                        <p:tgtEl>
                                          <p:spTgt spid="17414">
                                            <p:txEl>
                                              <p:pRg st="6" end="6"/>
                                            </p:txEl>
                                          </p:spTgt>
                                        </p:tgtEl>
                                        <p:attrNameLst>
                                          <p:attrName>style.visibility</p:attrName>
                                        </p:attrNameLst>
                                      </p:cBhvr>
                                      <p:to>
                                        <p:strVal val="visible"/>
                                      </p:to>
                                    </p:set>
                                    <p:anim calcmode="discrete" valueType="clr">
                                      <p:cBhvr override="childStyle">
                                        <p:cTn id="25" dur="80"/>
                                        <p:tgtEl>
                                          <p:spTgt spid="1741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414">
                                            <p:txEl>
                                              <p:pRg st="6" end="6"/>
                                            </p:txEl>
                                          </p:spTgt>
                                        </p:tgtEl>
                                        <p:attrNameLst>
                                          <p:attrName>fillcolor</p:attrName>
                                        </p:attrNameLst>
                                      </p:cBhvr>
                                      <p:tavLst>
                                        <p:tav tm="0">
                                          <p:val>
                                            <p:clrVal>
                                              <a:schemeClr val="accent2"/>
                                            </p:clrVal>
                                          </p:val>
                                        </p:tav>
                                        <p:tav tm="50000">
                                          <p:val>
                                            <p:clrVal>
                                              <a:schemeClr val="hlink"/>
                                            </p:clrVal>
                                          </p:val>
                                        </p:tav>
                                      </p:tavLst>
                                    </p:anim>
                                    <p:set>
                                      <p:cBhvr>
                                        <p:cTn id="27" dur="80"/>
                                        <p:tgtEl>
                                          <p:spTgt spid="17414">
                                            <p:txEl>
                                              <p:pRg st="6" end="6"/>
                                            </p:txEl>
                                          </p:spTgt>
                                        </p:tgtEl>
                                        <p:attrNameLst>
                                          <p:attrName>fill.type</p:attrName>
                                        </p:attrNameLst>
                                      </p:cBhvr>
                                      <p:to>
                                        <p:strVal val="solid"/>
                                      </p:to>
                                    </p:set>
                                  </p:childTnLst>
                                </p:cTn>
                              </p:par>
                            </p:childTnLst>
                          </p:cTn>
                        </p:par>
                        <p:par>
                          <p:cTn id="28" fill="hold">
                            <p:stCondLst>
                              <p:cond delay="9420"/>
                            </p:stCondLst>
                            <p:childTnLst>
                              <p:par>
                                <p:cTn id="29" presetID="27" presetClass="entr" presetSubtype="0" fill="hold" nodeType="afterEffect">
                                  <p:stCondLst>
                                    <p:cond delay="500"/>
                                  </p:stCondLst>
                                  <p:iterate type="lt">
                                    <p:tmPct val="20000"/>
                                  </p:iterate>
                                  <p:childTnLst>
                                    <p:set>
                                      <p:cBhvr>
                                        <p:cTn id="30" dur="1" fill="hold">
                                          <p:stCondLst>
                                            <p:cond delay="0"/>
                                          </p:stCondLst>
                                        </p:cTn>
                                        <p:tgtEl>
                                          <p:spTgt spid="17414">
                                            <p:txEl>
                                              <p:pRg st="7" end="7"/>
                                            </p:txEl>
                                          </p:spTgt>
                                        </p:tgtEl>
                                        <p:attrNameLst>
                                          <p:attrName>style.visibility</p:attrName>
                                        </p:attrNameLst>
                                      </p:cBhvr>
                                      <p:to>
                                        <p:strVal val="visible"/>
                                      </p:to>
                                    </p:set>
                                    <p:anim calcmode="discrete" valueType="clr">
                                      <p:cBhvr override="childStyle">
                                        <p:cTn id="31" dur="80"/>
                                        <p:tgtEl>
                                          <p:spTgt spid="1741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7414">
                                            <p:txEl>
                                              <p:pRg st="7" end="7"/>
                                            </p:txEl>
                                          </p:spTgt>
                                        </p:tgtEl>
                                        <p:attrNameLst>
                                          <p:attrName>fillcolor</p:attrName>
                                        </p:attrNameLst>
                                      </p:cBhvr>
                                      <p:tavLst>
                                        <p:tav tm="0">
                                          <p:val>
                                            <p:clrVal>
                                              <a:schemeClr val="accent2"/>
                                            </p:clrVal>
                                          </p:val>
                                        </p:tav>
                                        <p:tav tm="50000">
                                          <p:val>
                                            <p:clrVal>
                                              <a:schemeClr val="hlink"/>
                                            </p:clrVal>
                                          </p:val>
                                        </p:tav>
                                      </p:tavLst>
                                    </p:anim>
                                    <p:set>
                                      <p:cBhvr>
                                        <p:cTn id="33" dur="80"/>
                                        <p:tgtEl>
                                          <p:spTgt spid="17414">
                                            <p:txEl>
                                              <p:pRg st="7" end="7"/>
                                            </p:txEl>
                                          </p:spTgt>
                                        </p:tgtEl>
                                        <p:attrNameLst>
                                          <p:attrName>fill.type</p:attrName>
                                        </p:attrNameLst>
                                      </p:cBhvr>
                                      <p:to>
                                        <p:strVal val="solid"/>
                                      </p:to>
                                    </p:set>
                                  </p:childTnLst>
                                </p:cTn>
                              </p:par>
                            </p:childTnLst>
                          </p:cTn>
                        </p:par>
                        <p:par>
                          <p:cTn id="34" fill="hold">
                            <p:stCondLst>
                              <p:cond delay="12928"/>
                            </p:stCondLst>
                            <p:childTnLst>
                              <p:par>
                                <p:cTn id="35" presetID="27" presetClass="entr" presetSubtype="0" fill="hold" nodeType="afterEffect">
                                  <p:stCondLst>
                                    <p:cond delay="500"/>
                                  </p:stCondLst>
                                  <p:iterate type="lt">
                                    <p:tmPct val="20000"/>
                                  </p:iterate>
                                  <p:childTnLst>
                                    <p:set>
                                      <p:cBhvr>
                                        <p:cTn id="36" dur="1" fill="hold">
                                          <p:stCondLst>
                                            <p:cond delay="0"/>
                                          </p:stCondLst>
                                        </p:cTn>
                                        <p:tgtEl>
                                          <p:spTgt spid="17414">
                                            <p:txEl>
                                              <p:pRg st="8" end="8"/>
                                            </p:txEl>
                                          </p:spTgt>
                                        </p:tgtEl>
                                        <p:attrNameLst>
                                          <p:attrName>style.visibility</p:attrName>
                                        </p:attrNameLst>
                                      </p:cBhvr>
                                      <p:to>
                                        <p:strVal val="visible"/>
                                      </p:to>
                                    </p:set>
                                    <p:anim calcmode="discrete" valueType="clr">
                                      <p:cBhvr override="childStyle">
                                        <p:cTn id="37" dur="80"/>
                                        <p:tgtEl>
                                          <p:spTgt spid="1741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4">
                                            <p:txEl>
                                              <p:pRg st="8" end="8"/>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4">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0" y="0"/>
            <a:ext cx="4724400" cy="6858000"/>
          </a:xfrm>
          <a:solidFill>
            <a:schemeClr val="tx2">
              <a:lumMod val="75000"/>
            </a:schemeClr>
          </a:solidFill>
          <a:ln/>
        </p:spPr>
        <p:txBody>
          <a:bodyPr/>
          <a:lstStyle/>
          <a:p>
            <a:pPr marL="0" indent="0">
              <a:lnSpc>
                <a:spcPct val="80000"/>
              </a:lnSpc>
              <a:buFontTx/>
              <a:buNone/>
            </a:pPr>
            <a:r>
              <a:rPr lang="en-US" sz="1800" b="1">
                <a:solidFill>
                  <a:schemeClr val="bg1"/>
                </a:solidFill>
              </a:rPr>
              <a:t>2. Implementing and testing the knowledge repository (units 745 and 730)</a:t>
            </a:r>
          </a:p>
          <a:p>
            <a:pPr marL="0" indent="0">
              <a:lnSpc>
                <a:spcPct val="80000"/>
              </a:lnSpc>
              <a:buFontTx/>
              <a:buNone/>
            </a:pPr>
            <a:endParaRPr lang="en-US" sz="1800" b="1">
              <a:solidFill>
                <a:schemeClr val="bg1"/>
              </a:solidFill>
            </a:endParaRPr>
          </a:p>
          <a:p>
            <a:pPr marL="0" indent="0">
              <a:lnSpc>
                <a:spcPct val="80000"/>
              </a:lnSpc>
              <a:buFontTx/>
              <a:buNone/>
            </a:pPr>
            <a:r>
              <a:rPr lang="en-US" sz="1800" b="1">
                <a:solidFill>
                  <a:schemeClr val="bg1"/>
                </a:solidFill>
              </a:rPr>
              <a:t>    	   	     	                          	       	         , we wanted to find out what were the challenges and lessons we may learn from implementing and testing the knowledge repository for the CAMRA community.</a:t>
            </a:r>
          </a:p>
          <a:p>
            <a:pPr marL="0" indent="0">
              <a:lnSpc>
                <a:spcPct val="80000"/>
              </a:lnSpc>
              <a:buFontTx/>
              <a:buNone/>
            </a:pPr>
            <a:endParaRPr lang="en-US" sz="1800" b="1">
              <a:solidFill>
                <a:schemeClr val="bg1"/>
              </a:solidFill>
            </a:endParaRPr>
          </a:p>
          <a:p>
            <a:pPr marL="0" indent="0">
              <a:lnSpc>
                <a:spcPct val="80000"/>
              </a:lnSpc>
              <a:buFontTx/>
              <a:buNone/>
            </a:pPr>
            <a:r>
              <a:rPr lang="en-US" sz="1800" b="1">
                <a:solidFill>
                  <a:schemeClr val="bg1"/>
                </a:solidFill>
              </a:rPr>
              <a:t>After the design for entering learning units was completed, we started with the implementation. We started testing the system for entering learning units because these have to be tailored for the community. Subsequently, we designed methods for search and other needs.</a:t>
            </a:r>
          </a:p>
          <a:p>
            <a:pPr marL="0" indent="0">
              <a:lnSpc>
                <a:spcPct val="80000"/>
              </a:lnSpc>
              <a:buFontTx/>
              <a:buNone/>
            </a:pPr>
            <a:endParaRPr lang="en-US" sz="1800" b="1">
              <a:solidFill>
                <a:schemeClr val="bg1"/>
              </a:solidFill>
            </a:endParaRPr>
          </a:p>
          <a:p>
            <a:pPr marL="0" indent="0">
              <a:lnSpc>
                <a:spcPct val="80000"/>
              </a:lnSpc>
              <a:buFontTx/>
              <a:buNone/>
            </a:pPr>
            <a:r>
              <a:rPr lang="en-US" sz="1800" b="1">
                <a:solidFill>
                  <a:schemeClr val="bg1"/>
                </a:solidFill>
              </a:rPr>
              <a:t>Contribution:</a:t>
            </a:r>
          </a:p>
          <a:p>
            <a:pPr marL="0" indent="0">
              <a:lnSpc>
                <a:spcPct val="80000"/>
              </a:lnSpc>
              <a:buFontTx/>
              <a:buNone/>
            </a:pPr>
            <a:r>
              <a:rPr lang="en-US" sz="1800" b="1">
                <a:solidFill>
                  <a:schemeClr val="bg1"/>
                </a:solidFill>
              </a:rPr>
              <a:t>The changes required to the initial implementation require structural changes in the program. It is a better practice to build a prototype version and test with all the community before we understand all requirements.</a:t>
            </a:r>
          </a:p>
          <a:p>
            <a:pPr marL="0" indent="0">
              <a:lnSpc>
                <a:spcPct val="80000"/>
              </a:lnSpc>
              <a:buFontTx/>
              <a:buNone/>
            </a:pPr>
            <a:r>
              <a:rPr lang="en-US" sz="1800" b="1">
                <a:solidFill>
                  <a:schemeClr val="bg1"/>
                </a:solidFill>
              </a:rPr>
              <a:t>Prototyping is a crucial step when tailoring a repository of knowledge artifacts to a new domain. </a:t>
            </a:r>
          </a:p>
        </p:txBody>
      </p:sp>
      <p:grpSp>
        <p:nvGrpSpPr>
          <p:cNvPr id="2" name="Group 14"/>
          <p:cNvGrpSpPr>
            <a:grpSpLocks/>
          </p:cNvGrpSpPr>
          <p:nvPr/>
        </p:nvGrpSpPr>
        <p:grpSpPr bwMode="auto">
          <a:xfrm>
            <a:off x="4800600" y="0"/>
            <a:ext cx="4343400" cy="4800600"/>
            <a:chOff x="3024" y="0"/>
            <a:chExt cx="2736" cy="3024"/>
          </a:xfrm>
        </p:grpSpPr>
        <p:sp>
          <p:nvSpPr>
            <p:cNvPr id="21512" name="AutoShape 8"/>
            <p:cNvSpPr>
              <a:spLocks noChangeArrowheads="1"/>
            </p:cNvSpPr>
            <p:nvPr/>
          </p:nvSpPr>
          <p:spPr bwMode="auto">
            <a:xfrm>
              <a:off x="3024" y="0"/>
              <a:ext cx="2736" cy="3024"/>
            </a:xfrm>
            <a:prstGeom prst="wedgeRoundRectCallout">
              <a:avLst>
                <a:gd name="adj1" fmla="val -76972"/>
                <a:gd name="adj2" fmla="val -27713"/>
                <a:gd name="adj3" fmla="val 16667"/>
              </a:avLst>
            </a:prstGeom>
            <a:solidFill>
              <a:schemeClr val="bg1"/>
            </a:solidFill>
            <a:ln w="9525">
              <a:solidFill>
                <a:schemeClr val="tx1"/>
              </a:solidFill>
              <a:miter lim="800000"/>
              <a:headEnd/>
              <a:tailEnd/>
            </a:ln>
            <a:effectLst/>
          </p:spPr>
          <p:txBody>
            <a:bodyPr/>
            <a:lstStyle/>
            <a:p>
              <a:pPr algn="ctr"/>
              <a:endParaRPr lang="en-US"/>
            </a:p>
          </p:txBody>
        </p:sp>
        <p:sp>
          <p:nvSpPr>
            <p:cNvPr id="21513" name="Text Box 9"/>
            <p:cNvSpPr txBox="1">
              <a:spLocks noChangeArrowheads="1"/>
            </p:cNvSpPr>
            <p:nvPr/>
          </p:nvSpPr>
          <p:spPr bwMode="auto">
            <a:xfrm>
              <a:off x="3168" y="364"/>
              <a:ext cx="2468" cy="404"/>
            </a:xfrm>
            <a:prstGeom prst="rect">
              <a:avLst/>
            </a:prstGeom>
            <a:noFill/>
            <a:ln w="9525">
              <a:noFill/>
              <a:miter lim="800000"/>
              <a:headEnd/>
              <a:tailEnd/>
            </a:ln>
            <a:effectLst/>
          </p:spPr>
          <p:txBody>
            <a:bodyPr wrap="none">
              <a:spAutoFit/>
            </a:bodyPr>
            <a:lstStyle/>
            <a:p>
              <a:pPr algn="ctr"/>
              <a:r>
                <a:rPr lang="en-US"/>
                <a:t>First phrase in introduction</a:t>
              </a:r>
              <a:br>
                <a:rPr lang="en-US"/>
              </a:br>
              <a:r>
                <a:rPr lang="en-US"/>
                <a:t>comes from general research activity</a:t>
              </a:r>
            </a:p>
          </p:txBody>
        </p:sp>
        <p:pic>
          <p:nvPicPr>
            <p:cNvPr id="21514" name="Picture 10"/>
            <p:cNvPicPr>
              <a:picLocks noChangeAspect="1" noChangeArrowheads="1"/>
            </p:cNvPicPr>
            <p:nvPr/>
          </p:nvPicPr>
          <p:blipFill>
            <a:blip r:embed="rId3" cstate="print"/>
            <a:srcRect l="4678" r="9552"/>
            <a:stretch>
              <a:fillRect/>
            </a:stretch>
          </p:blipFill>
          <p:spPr bwMode="auto">
            <a:xfrm>
              <a:off x="3072" y="768"/>
              <a:ext cx="2640" cy="1866"/>
            </a:xfrm>
            <a:prstGeom prst="rect">
              <a:avLst/>
            </a:prstGeom>
            <a:noFill/>
            <a:ln w="9525">
              <a:noFill/>
              <a:miter lim="800000"/>
              <a:headEnd/>
              <a:tailEnd/>
            </a:ln>
            <a:effectLst/>
          </p:spPr>
        </p:pic>
      </p:grpSp>
      <p:sp>
        <p:nvSpPr>
          <p:cNvPr id="21516" name="Rectangle 12"/>
          <p:cNvSpPr>
            <a:spLocks noChangeArrowheads="1"/>
          </p:cNvSpPr>
          <p:nvPr/>
        </p:nvSpPr>
        <p:spPr bwMode="auto">
          <a:xfrm>
            <a:off x="0" y="0"/>
            <a:ext cx="4724400" cy="1371600"/>
          </a:xfrm>
          <a:prstGeom prst="rect">
            <a:avLst/>
          </a:prstGeom>
          <a:noFill/>
          <a:ln w="9525">
            <a:noFill/>
            <a:miter lim="800000"/>
            <a:headEnd/>
            <a:tailEnd/>
          </a:ln>
          <a:effectLst/>
        </p:spPr>
        <p:txBody>
          <a:bodyPr/>
          <a:lstStyle/>
          <a:p>
            <a:pPr>
              <a:lnSpc>
                <a:spcPct val="80000"/>
              </a:lnSpc>
              <a:spcBef>
                <a:spcPct val="20000"/>
              </a:spcBef>
            </a:pPr>
            <a:r>
              <a:rPr lang="en-US" b="1">
                <a:solidFill>
                  <a:schemeClr val="bg1"/>
                </a:solidFill>
              </a:rPr>
              <a:t>2. Implementing and testing the knowledge repository (units 745 and 730)</a:t>
            </a:r>
          </a:p>
          <a:p>
            <a:pPr>
              <a:lnSpc>
                <a:spcPct val="80000"/>
              </a:lnSpc>
              <a:spcBef>
                <a:spcPct val="20000"/>
              </a:spcBef>
            </a:pPr>
            <a:endParaRPr lang="en-US" b="1">
              <a:solidFill>
                <a:schemeClr val="bg1"/>
              </a:solidFill>
            </a:endParaRPr>
          </a:p>
          <a:p>
            <a:pPr>
              <a:lnSpc>
                <a:spcPct val="80000"/>
              </a:lnSpc>
              <a:spcBef>
                <a:spcPct val="20000"/>
              </a:spcBef>
            </a:pPr>
            <a:r>
              <a:rPr lang="en-US" b="1">
                <a:solidFill>
                  <a:schemeClr val="bg1"/>
                </a:solidFill>
              </a:rPr>
              <a:t>When implementing and testing the knowledge repository</a:t>
            </a:r>
          </a:p>
        </p:txBody>
      </p:sp>
    </p:spTree>
    <p:custDataLst>
      <p:tags r:id="rId1"/>
    </p:custDataLst>
    <p:extLst>
      <p:ext uri="{BB962C8B-B14F-4D97-AF65-F5344CB8AC3E}">
        <p14:creationId xmlns:p14="http://schemas.microsoft.com/office/powerpoint/2010/main" val="939032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1516">
                                            <p:txEl>
                                              <p:pRg st="2" end="2"/>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ppt_w*0.05"/>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0" y="0"/>
            <a:ext cx="4724400" cy="6858000"/>
          </a:xfrm>
          <a:solidFill>
            <a:schemeClr val="tx2">
              <a:lumMod val="75000"/>
            </a:schemeClr>
          </a:solidFill>
          <a:ln/>
        </p:spPr>
        <p:txBody>
          <a:bodyPr/>
          <a:lstStyle/>
          <a:p>
            <a:pPr marL="0" indent="0">
              <a:lnSpc>
                <a:spcPct val="80000"/>
              </a:lnSpc>
              <a:buFontTx/>
              <a:buNone/>
            </a:pPr>
            <a:r>
              <a:rPr lang="en-US" sz="1800" b="1" dirty="0">
                <a:solidFill>
                  <a:schemeClr val="bg1"/>
                </a:solidFill>
              </a:rPr>
              <a:t>2. Implementing and testing the knowledge repository (units 745 and 730)</a:t>
            </a:r>
          </a:p>
          <a:p>
            <a:pPr marL="0" indent="0">
              <a:lnSpc>
                <a:spcPct val="80000"/>
              </a:lnSpc>
              <a:buFontTx/>
              <a:buNone/>
            </a:pPr>
            <a:endParaRPr lang="en-US" sz="1800" b="1" dirty="0">
              <a:solidFill>
                <a:schemeClr val="bg1"/>
              </a:solidFill>
            </a:endParaRPr>
          </a:p>
          <a:p>
            <a:pPr marL="0" indent="0">
              <a:lnSpc>
                <a:spcPct val="80000"/>
              </a:lnSpc>
              <a:buFontTx/>
              <a:buNone/>
            </a:pPr>
            <a:r>
              <a:rPr lang="en-US" sz="1800" b="1" dirty="0">
                <a:solidFill>
                  <a:schemeClr val="bg1"/>
                </a:solidFill>
              </a:rPr>
              <a:t>    	   	     	                          	       	         , we wanted to find out what were the challenges and lessons we may learn from implementing and testing the knowledge repository for the CAMRA community.</a:t>
            </a:r>
          </a:p>
          <a:p>
            <a:pPr marL="0" indent="0">
              <a:lnSpc>
                <a:spcPct val="80000"/>
              </a:lnSpc>
              <a:buFontTx/>
              <a:buNone/>
            </a:pPr>
            <a:endParaRPr lang="en-US" sz="1800" b="1" dirty="0">
              <a:solidFill>
                <a:schemeClr val="bg1"/>
              </a:solidFill>
            </a:endParaRPr>
          </a:p>
          <a:p>
            <a:pPr marL="0" indent="0">
              <a:lnSpc>
                <a:spcPct val="80000"/>
              </a:lnSpc>
              <a:buFontTx/>
              <a:buNone/>
            </a:pPr>
            <a:r>
              <a:rPr lang="en-US" sz="1800" b="1" dirty="0">
                <a:solidFill>
                  <a:schemeClr val="bg1"/>
                </a:solidFill>
              </a:rPr>
              <a:t>After the design for entering learning units was completed, we started with the implementation. We started testing the system for entering learning units because these have to be tailored for the community. Subsequently, we designed methods for search and other needs.</a:t>
            </a:r>
          </a:p>
          <a:p>
            <a:pPr marL="0" indent="0">
              <a:lnSpc>
                <a:spcPct val="80000"/>
              </a:lnSpc>
              <a:buFontTx/>
              <a:buNone/>
            </a:pPr>
            <a:endParaRPr lang="en-US" sz="1800" b="1" dirty="0">
              <a:solidFill>
                <a:schemeClr val="bg1"/>
              </a:solidFill>
            </a:endParaRPr>
          </a:p>
          <a:p>
            <a:pPr marL="0" indent="0">
              <a:lnSpc>
                <a:spcPct val="80000"/>
              </a:lnSpc>
              <a:buFontTx/>
              <a:buNone/>
            </a:pPr>
            <a:r>
              <a:rPr lang="en-US" sz="1800" b="1" dirty="0">
                <a:solidFill>
                  <a:schemeClr val="bg1"/>
                </a:solidFill>
              </a:rPr>
              <a:t>Contribution:</a:t>
            </a:r>
          </a:p>
          <a:p>
            <a:pPr marL="0" indent="0">
              <a:lnSpc>
                <a:spcPct val="80000"/>
              </a:lnSpc>
              <a:buFontTx/>
              <a:buNone/>
            </a:pPr>
            <a:r>
              <a:rPr lang="en-US" sz="1800" b="1" dirty="0">
                <a:solidFill>
                  <a:schemeClr val="bg1"/>
                </a:solidFill>
              </a:rPr>
              <a:t>The changes required to the initial implementation require structural changes in the program. It is a better practice to build a prototype version and test with all the community before we understand all requirements.</a:t>
            </a:r>
          </a:p>
          <a:p>
            <a:pPr marL="0" indent="0">
              <a:lnSpc>
                <a:spcPct val="80000"/>
              </a:lnSpc>
              <a:buFontTx/>
              <a:buNone/>
            </a:pPr>
            <a:r>
              <a:rPr lang="en-US" sz="1800" b="1" dirty="0">
                <a:solidFill>
                  <a:schemeClr val="bg1"/>
                </a:solidFill>
              </a:rPr>
              <a:t>Prototyping is a crucial step when tailoring a repository of knowledge artifacts to a new domain. </a:t>
            </a:r>
          </a:p>
        </p:txBody>
      </p:sp>
      <p:sp>
        <p:nvSpPr>
          <p:cNvPr id="22535" name="Rectangle 7"/>
          <p:cNvSpPr>
            <a:spLocks noChangeArrowheads="1"/>
          </p:cNvSpPr>
          <p:nvPr/>
        </p:nvSpPr>
        <p:spPr bwMode="auto">
          <a:xfrm>
            <a:off x="0" y="0"/>
            <a:ext cx="4724400" cy="1371600"/>
          </a:xfrm>
          <a:prstGeom prst="rect">
            <a:avLst/>
          </a:prstGeom>
          <a:noFill/>
          <a:ln w="9525">
            <a:noFill/>
            <a:miter lim="800000"/>
            <a:headEnd/>
            <a:tailEnd/>
          </a:ln>
          <a:effectLst/>
        </p:spPr>
        <p:txBody>
          <a:bodyPr/>
          <a:lstStyle/>
          <a:p>
            <a:pPr>
              <a:lnSpc>
                <a:spcPct val="80000"/>
              </a:lnSpc>
              <a:spcBef>
                <a:spcPct val="20000"/>
              </a:spcBef>
            </a:pPr>
            <a:r>
              <a:rPr lang="en-US" b="1" dirty="0">
                <a:solidFill>
                  <a:schemeClr val="bg1"/>
                </a:solidFill>
              </a:rPr>
              <a:t>2. Implementing and testing the knowledge repository (units 745 and 730)</a:t>
            </a:r>
          </a:p>
          <a:p>
            <a:pPr>
              <a:lnSpc>
                <a:spcPct val="80000"/>
              </a:lnSpc>
              <a:spcBef>
                <a:spcPct val="20000"/>
              </a:spcBef>
            </a:pPr>
            <a:endParaRPr lang="en-US" b="1" dirty="0">
              <a:solidFill>
                <a:schemeClr val="bg1"/>
              </a:solidFill>
            </a:endParaRPr>
          </a:p>
          <a:p>
            <a:pPr>
              <a:lnSpc>
                <a:spcPct val="80000"/>
              </a:lnSpc>
              <a:spcBef>
                <a:spcPct val="20000"/>
              </a:spcBef>
            </a:pPr>
            <a:r>
              <a:rPr lang="en-US" b="1" dirty="0">
                <a:solidFill>
                  <a:schemeClr val="bg1"/>
                </a:solidFill>
              </a:rPr>
              <a:t>When implementing and testing the knowledge repository</a:t>
            </a:r>
          </a:p>
        </p:txBody>
      </p:sp>
      <p:grpSp>
        <p:nvGrpSpPr>
          <p:cNvPr id="2" name="Group 9"/>
          <p:cNvGrpSpPr>
            <a:grpSpLocks/>
          </p:cNvGrpSpPr>
          <p:nvPr/>
        </p:nvGrpSpPr>
        <p:grpSpPr bwMode="auto">
          <a:xfrm>
            <a:off x="4800600" y="0"/>
            <a:ext cx="4343400" cy="5943600"/>
            <a:chOff x="3024" y="0"/>
            <a:chExt cx="2736" cy="3744"/>
          </a:xfrm>
        </p:grpSpPr>
        <p:sp>
          <p:nvSpPr>
            <p:cNvPr id="22532" name="AutoShape 4"/>
            <p:cNvSpPr>
              <a:spLocks noChangeArrowheads="1"/>
            </p:cNvSpPr>
            <p:nvPr/>
          </p:nvSpPr>
          <p:spPr bwMode="auto">
            <a:xfrm>
              <a:off x="3024" y="0"/>
              <a:ext cx="2736" cy="3744"/>
            </a:xfrm>
            <a:prstGeom prst="wedgeRoundRectCallout">
              <a:avLst>
                <a:gd name="adj1" fmla="val -64949"/>
                <a:gd name="adj2" fmla="val -27616"/>
                <a:gd name="adj3" fmla="val 16667"/>
              </a:avLst>
            </a:prstGeom>
            <a:solidFill>
              <a:schemeClr val="bg1"/>
            </a:solidFill>
            <a:ln w="9525">
              <a:solidFill>
                <a:schemeClr val="tx1"/>
              </a:solidFill>
              <a:miter lim="800000"/>
              <a:headEnd/>
              <a:tailEnd/>
            </a:ln>
            <a:effectLst/>
          </p:spPr>
          <p:txBody>
            <a:bodyPr/>
            <a:lstStyle/>
            <a:p>
              <a:pPr algn="ctr"/>
              <a:endParaRPr lang="en-US"/>
            </a:p>
          </p:txBody>
        </p:sp>
        <p:sp>
          <p:nvSpPr>
            <p:cNvPr id="22533" name="Text Box 5"/>
            <p:cNvSpPr txBox="1">
              <a:spLocks noChangeArrowheads="1"/>
            </p:cNvSpPr>
            <p:nvPr/>
          </p:nvSpPr>
          <p:spPr bwMode="auto">
            <a:xfrm>
              <a:off x="3168" y="364"/>
              <a:ext cx="2468" cy="577"/>
            </a:xfrm>
            <a:prstGeom prst="rect">
              <a:avLst/>
            </a:prstGeom>
            <a:noFill/>
            <a:ln w="9525">
              <a:noFill/>
              <a:miter lim="800000"/>
              <a:headEnd/>
              <a:tailEnd/>
            </a:ln>
            <a:effectLst/>
          </p:spPr>
          <p:txBody>
            <a:bodyPr wrap="none">
              <a:spAutoFit/>
            </a:bodyPr>
            <a:lstStyle/>
            <a:p>
              <a:pPr algn="ctr"/>
              <a:r>
                <a:rPr lang="en-US"/>
                <a:t>Complementing the first sentence</a:t>
              </a:r>
              <a:br>
                <a:rPr lang="en-US"/>
              </a:br>
              <a:r>
                <a:rPr lang="en-US"/>
                <a:t>in introduction is the hypothesis field </a:t>
              </a:r>
              <a:br>
                <a:rPr lang="en-US"/>
              </a:br>
              <a:r>
                <a:rPr lang="en-US"/>
                <a:t>from LU “In Progress”</a:t>
              </a:r>
            </a:p>
          </p:txBody>
        </p:sp>
        <p:pic>
          <p:nvPicPr>
            <p:cNvPr id="22536" name="Picture 8"/>
            <p:cNvPicPr>
              <a:picLocks noChangeAspect="1" noChangeArrowheads="1"/>
            </p:cNvPicPr>
            <p:nvPr/>
          </p:nvPicPr>
          <p:blipFill>
            <a:blip r:embed="rId3" cstate="print"/>
            <a:srcRect l="3239" r="6911"/>
            <a:stretch>
              <a:fillRect/>
            </a:stretch>
          </p:blipFill>
          <p:spPr bwMode="auto">
            <a:xfrm>
              <a:off x="3120" y="960"/>
              <a:ext cx="2496" cy="2544"/>
            </a:xfrm>
            <a:prstGeom prst="rect">
              <a:avLst/>
            </a:prstGeom>
            <a:noFill/>
            <a:ln w="9525">
              <a:noFill/>
              <a:miter lim="800000"/>
              <a:headEnd/>
              <a:tailEnd/>
            </a:ln>
            <a:effectLst/>
          </p:spPr>
        </p:pic>
      </p:grpSp>
    </p:spTree>
    <p:custDataLst>
      <p:tags r:id="rId1"/>
    </p:custDataLst>
    <p:extLst>
      <p:ext uri="{BB962C8B-B14F-4D97-AF65-F5344CB8AC3E}">
        <p14:creationId xmlns:p14="http://schemas.microsoft.com/office/powerpoint/2010/main" val="1722159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2530">
                                            <p:txEl>
                                              <p:pRg st="2" end="2"/>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ppt_w*0.05"/>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0" y="0"/>
            <a:ext cx="4724400" cy="6858000"/>
          </a:xfrm>
          <a:solidFill>
            <a:schemeClr val="tx2">
              <a:lumMod val="75000"/>
            </a:schemeClr>
          </a:solidFill>
          <a:ln/>
        </p:spPr>
        <p:txBody>
          <a:bodyPr/>
          <a:lstStyle/>
          <a:p>
            <a:pPr marL="0" indent="0">
              <a:lnSpc>
                <a:spcPct val="80000"/>
              </a:lnSpc>
              <a:buFontTx/>
              <a:buNone/>
            </a:pPr>
            <a:r>
              <a:rPr lang="en-US" sz="1800" b="1" dirty="0">
                <a:solidFill>
                  <a:schemeClr val="bg1"/>
                </a:solidFill>
              </a:rPr>
              <a:t>2. Implementing and testing the knowledge repository (units 745 and 730)</a:t>
            </a:r>
          </a:p>
          <a:p>
            <a:pPr marL="0" indent="0">
              <a:lnSpc>
                <a:spcPct val="80000"/>
              </a:lnSpc>
              <a:buFontTx/>
              <a:buNone/>
            </a:pPr>
            <a:endParaRPr lang="en-US" sz="1800" b="1" dirty="0">
              <a:solidFill>
                <a:schemeClr val="bg1"/>
              </a:solidFill>
            </a:endParaRPr>
          </a:p>
          <a:p>
            <a:pPr marL="0" indent="0">
              <a:lnSpc>
                <a:spcPct val="80000"/>
              </a:lnSpc>
              <a:buFontTx/>
              <a:buNone/>
            </a:pPr>
            <a:r>
              <a:rPr lang="en-US" sz="1800" b="1" dirty="0">
                <a:solidFill>
                  <a:schemeClr val="bg1"/>
                </a:solidFill>
              </a:rPr>
              <a:t>When implementing and testing the knowledge repository, we wanted to find out what were the challenges and lessons we may learn from implementing and testing the knowledge repository for the CAMRA community.</a:t>
            </a:r>
          </a:p>
          <a:p>
            <a:pPr marL="0" indent="0">
              <a:lnSpc>
                <a:spcPct val="80000"/>
              </a:lnSpc>
              <a:buFontTx/>
              <a:buNone/>
            </a:pPr>
            <a:endParaRPr lang="en-US" sz="1800" b="1" dirty="0">
              <a:solidFill>
                <a:schemeClr val="bg1"/>
              </a:solidFill>
            </a:endParaRPr>
          </a:p>
          <a:p>
            <a:pPr marL="0" indent="0">
              <a:lnSpc>
                <a:spcPct val="80000"/>
              </a:lnSpc>
              <a:buFontTx/>
              <a:buNone/>
            </a:pPr>
            <a:r>
              <a:rPr lang="en-US" sz="1800" b="1" dirty="0">
                <a:solidFill>
                  <a:schemeClr val="bg1"/>
                </a:solidFill>
              </a:rPr>
              <a:t>After the design for entering learning units was completed, we started with the implementation. We started testing the system for entering learning units because these have to be tailored for the community. Subsequently, we designed methods for search and other needs.</a:t>
            </a:r>
          </a:p>
          <a:p>
            <a:pPr marL="0" indent="0">
              <a:lnSpc>
                <a:spcPct val="80000"/>
              </a:lnSpc>
              <a:buFontTx/>
              <a:buNone/>
            </a:pPr>
            <a:endParaRPr lang="en-US" sz="1800" b="1" dirty="0">
              <a:solidFill>
                <a:schemeClr val="bg1"/>
              </a:solidFill>
            </a:endParaRPr>
          </a:p>
          <a:p>
            <a:pPr marL="0" indent="0">
              <a:lnSpc>
                <a:spcPct val="80000"/>
              </a:lnSpc>
              <a:buFontTx/>
              <a:buNone/>
            </a:pPr>
            <a:r>
              <a:rPr lang="en-US" sz="1800" b="1" dirty="0">
                <a:solidFill>
                  <a:schemeClr val="bg1"/>
                </a:solidFill>
              </a:rPr>
              <a:t>Contribution:</a:t>
            </a:r>
          </a:p>
          <a:p>
            <a:pPr marL="0" indent="0">
              <a:lnSpc>
                <a:spcPct val="80000"/>
              </a:lnSpc>
              <a:buFontTx/>
              <a:buNone/>
            </a:pPr>
            <a:r>
              <a:rPr lang="en-US" sz="1800" b="1" dirty="0">
                <a:solidFill>
                  <a:schemeClr val="bg1"/>
                </a:solidFill>
              </a:rPr>
              <a:t>The changes required to the initial implementation require structural changes in the program. It is a better practice to build a prototype version and test with all the community before we understand all requirements.</a:t>
            </a:r>
          </a:p>
          <a:p>
            <a:pPr marL="0" indent="0">
              <a:lnSpc>
                <a:spcPct val="80000"/>
              </a:lnSpc>
              <a:buFontTx/>
              <a:buNone/>
            </a:pPr>
            <a:r>
              <a:rPr lang="en-US" sz="1800" b="1" dirty="0">
                <a:solidFill>
                  <a:schemeClr val="bg1"/>
                </a:solidFill>
              </a:rPr>
              <a:t>Prototyping is a crucial step when tailoring a repository of knowledge artifacts to a new domain. </a:t>
            </a:r>
          </a:p>
        </p:txBody>
      </p:sp>
      <p:grpSp>
        <p:nvGrpSpPr>
          <p:cNvPr id="2" name="Group 8"/>
          <p:cNvGrpSpPr>
            <a:grpSpLocks/>
          </p:cNvGrpSpPr>
          <p:nvPr/>
        </p:nvGrpSpPr>
        <p:grpSpPr bwMode="auto">
          <a:xfrm>
            <a:off x="4800600" y="0"/>
            <a:ext cx="4343400" cy="6858000"/>
            <a:chOff x="3024" y="0"/>
            <a:chExt cx="2736" cy="4320"/>
          </a:xfrm>
        </p:grpSpPr>
        <p:sp>
          <p:nvSpPr>
            <p:cNvPr id="23556" name="AutoShape 4"/>
            <p:cNvSpPr>
              <a:spLocks noChangeArrowheads="1"/>
            </p:cNvSpPr>
            <p:nvPr/>
          </p:nvSpPr>
          <p:spPr bwMode="auto">
            <a:xfrm>
              <a:off x="3024" y="0"/>
              <a:ext cx="2736" cy="4320"/>
            </a:xfrm>
            <a:prstGeom prst="wedgeRoundRectCallout">
              <a:avLst>
                <a:gd name="adj1" fmla="val -78653"/>
                <a:gd name="adj2" fmla="val 13426"/>
                <a:gd name="adj3" fmla="val 16667"/>
              </a:avLst>
            </a:prstGeom>
            <a:solidFill>
              <a:schemeClr val="bg1"/>
            </a:solidFill>
            <a:ln w="9525">
              <a:solidFill>
                <a:schemeClr val="tx1"/>
              </a:solidFill>
              <a:miter lim="800000"/>
              <a:headEnd/>
              <a:tailEnd/>
            </a:ln>
            <a:effectLst/>
          </p:spPr>
          <p:txBody>
            <a:bodyPr/>
            <a:lstStyle/>
            <a:p>
              <a:pPr algn="ctr"/>
              <a:endParaRPr lang="en-US"/>
            </a:p>
          </p:txBody>
        </p:sp>
        <p:sp>
          <p:nvSpPr>
            <p:cNvPr id="23557" name="Text Box 5"/>
            <p:cNvSpPr txBox="1">
              <a:spLocks noChangeArrowheads="1"/>
            </p:cNvSpPr>
            <p:nvPr/>
          </p:nvSpPr>
          <p:spPr bwMode="auto">
            <a:xfrm>
              <a:off x="3446" y="191"/>
              <a:ext cx="2122" cy="750"/>
            </a:xfrm>
            <a:prstGeom prst="rect">
              <a:avLst/>
            </a:prstGeom>
            <a:noFill/>
            <a:ln w="9525">
              <a:noFill/>
              <a:miter lim="800000"/>
              <a:headEnd/>
              <a:tailEnd/>
            </a:ln>
            <a:effectLst/>
          </p:spPr>
          <p:txBody>
            <a:bodyPr>
              <a:spAutoFit/>
            </a:bodyPr>
            <a:lstStyle/>
            <a:p>
              <a:pPr algn="ctr"/>
              <a:r>
                <a:rPr lang="en-US"/>
                <a:t>The Contribution section starts by pasting the field “Summarize your Results” from the LU “Completed”</a:t>
              </a:r>
            </a:p>
          </p:txBody>
        </p:sp>
        <p:pic>
          <p:nvPicPr>
            <p:cNvPr id="23559" name="Picture 7"/>
            <p:cNvPicPr>
              <a:picLocks noChangeAspect="1" noChangeArrowheads="1"/>
            </p:cNvPicPr>
            <p:nvPr/>
          </p:nvPicPr>
          <p:blipFill>
            <a:blip r:embed="rId3" cstate="print"/>
            <a:srcRect/>
            <a:stretch>
              <a:fillRect/>
            </a:stretch>
          </p:blipFill>
          <p:spPr bwMode="auto">
            <a:xfrm>
              <a:off x="3120" y="1152"/>
              <a:ext cx="2472" cy="2868"/>
            </a:xfrm>
            <a:prstGeom prst="rect">
              <a:avLst/>
            </a:prstGeom>
            <a:noFill/>
            <a:ln w="9525">
              <a:noFill/>
              <a:miter lim="800000"/>
              <a:headEnd/>
              <a:tailEnd/>
            </a:ln>
            <a:effectLst/>
          </p:spPr>
        </p:pic>
      </p:grpSp>
    </p:spTree>
    <p:custDataLst>
      <p:tags r:id="rId1"/>
    </p:custDataLst>
    <p:extLst>
      <p:ext uri="{BB962C8B-B14F-4D97-AF65-F5344CB8AC3E}">
        <p14:creationId xmlns:p14="http://schemas.microsoft.com/office/powerpoint/2010/main" val="3951043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3554">
                                            <p:txEl>
                                              <p:pRg st="6" end="6"/>
                                            </p:txEl>
                                          </p:spTgt>
                                        </p:tgtEl>
                                        <p:attrNameLst>
                                          <p:attrName>style.color</p:attrName>
                                        </p:attrNameLst>
                                      </p:cBhvr>
                                      <p:to>
                                        <a:srgbClr val="FFFF00"/>
                                      </p:to>
                                    </p:animClr>
                                  </p:childTnLst>
                                </p:cTn>
                              </p:par>
                              <p:par>
                                <p:cTn id="7" presetID="3" presetClass="emph" presetSubtype="2" fill="hold" nodeType="withEffect">
                                  <p:stCondLst>
                                    <p:cond delay="0"/>
                                  </p:stCondLst>
                                  <p:childTnLst>
                                    <p:animClr clrSpc="rgb" dir="cw">
                                      <p:cBhvr override="childStyle">
                                        <p:cTn id="8" dur="2000" fill="hold"/>
                                        <p:tgtEl>
                                          <p:spTgt spid="23554">
                                            <p:txEl>
                                              <p:pRg st="7" end="7"/>
                                            </p:txEl>
                                          </p:spTgt>
                                        </p:tgtEl>
                                        <p:attrNameLst>
                                          <p:attrName>style.color</p:attrName>
                                        </p:attrNameLst>
                                      </p:cBhvr>
                                      <p:to>
                                        <a:srgbClr val="FFFF00"/>
                                      </p:to>
                                    </p:animClr>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ppt_w*0.05"/>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b="1" dirty="0" smtClean="0"/>
              <a:t>Para </a:t>
            </a:r>
            <a:r>
              <a:rPr lang="en-US" b="1" dirty="0" err="1" smtClean="0"/>
              <a:t>Dia</a:t>
            </a:r>
            <a:r>
              <a:rPr lang="en-US" b="1" dirty="0" smtClean="0"/>
              <a:t> 3</a:t>
            </a:r>
            <a:endParaRPr lang="en-US" b="1" dirty="0"/>
          </a:p>
        </p:txBody>
      </p:sp>
      <p:sp>
        <p:nvSpPr>
          <p:cNvPr id="3" name="Content Placeholder 2"/>
          <p:cNvSpPr>
            <a:spLocks noGrp="1"/>
          </p:cNvSpPr>
          <p:nvPr>
            <p:ph idx="1"/>
          </p:nvPr>
        </p:nvSpPr>
        <p:spPr>
          <a:xfrm>
            <a:off x="304800" y="1600201"/>
            <a:ext cx="8229600" cy="3124200"/>
          </a:xfrm>
        </p:spPr>
        <p:txBody>
          <a:bodyPr/>
          <a:lstStyle/>
          <a:p>
            <a:r>
              <a:rPr lang="en-US" dirty="0"/>
              <a:t>Para </a:t>
            </a:r>
            <a:r>
              <a:rPr lang="en-US" dirty="0" err="1"/>
              <a:t>Dia</a:t>
            </a:r>
            <a:r>
              <a:rPr lang="en-US" dirty="0"/>
              <a:t> 3: </a:t>
            </a:r>
            <a:r>
              <a:rPr lang="pt-BR" dirty="0"/>
              <a:t>Trazer 2 artigos de </a:t>
            </a:r>
            <a:r>
              <a:rPr lang="pt-BR" dirty="0" smtClean="0"/>
              <a:t>motivação </a:t>
            </a:r>
            <a:r>
              <a:rPr lang="pt-BR" dirty="0"/>
              <a:t>ou estado da arte para o seu trabalho</a:t>
            </a:r>
            <a:r>
              <a:rPr lang="pt-BR" dirty="0" smtClean="0"/>
              <a:t>;</a:t>
            </a:r>
          </a:p>
          <a:p>
            <a:r>
              <a:rPr lang="pt-BR" dirty="0" smtClean="0"/>
              <a:t>Submeter representacao de sua contribuicao;</a:t>
            </a:r>
          </a:p>
          <a:p>
            <a:r>
              <a:rPr lang="pt-BR" dirty="0" smtClean="0"/>
              <a:t>Checklist:</a:t>
            </a:r>
          </a:p>
          <a:p>
            <a:pPr marL="0" indent="0">
              <a:buNone/>
            </a:pPr>
            <a:r>
              <a:rPr lang="pt-BR" dirty="0"/>
              <a:t>	</a:t>
            </a:r>
            <a:r>
              <a:rPr lang="pt-BR" dirty="0" smtClean="0"/>
              <a:t>Resumo, Modelo lógico, Representacao;</a:t>
            </a:r>
            <a:endParaRPr lang="pt-BR" dirty="0"/>
          </a:p>
        </p:txBody>
      </p:sp>
    </p:spTree>
    <p:extLst>
      <p:ext uri="{BB962C8B-B14F-4D97-AF65-F5344CB8AC3E}">
        <p14:creationId xmlns:p14="http://schemas.microsoft.com/office/powerpoint/2010/main" val="3311458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0" y="0"/>
            <a:ext cx="4724400" cy="6858000"/>
          </a:xfrm>
          <a:solidFill>
            <a:schemeClr val="tx2">
              <a:lumMod val="75000"/>
            </a:schemeClr>
          </a:solidFill>
          <a:ln/>
        </p:spPr>
        <p:txBody>
          <a:bodyPr/>
          <a:lstStyle/>
          <a:p>
            <a:pPr marL="0" indent="0">
              <a:lnSpc>
                <a:spcPct val="80000"/>
              </a:lnSpc>
              <a:buFontTx/>
              <a:buNone/>
            </a:pPr>
            <a:r>
              <a:rPr lang="en-US" sz="1800" b="1">
                <a:solidFill>
                  <a:schemeClr val="bg1"/>
                </a:solidFill>
              </a:rPr>
              <a:t>2. Implementing and testing the knowledge repository (units 745 and 730)</a:t>
            </a:r>
          </a:p>
          <a:p>
            <a:pPr marL="0" indent="0">
              <a:lnSpc>
                <a:spcPct val="80000"/>
              </a:lnSpc>
              <a:buFontTx/>
              <a:buNone/>
            </a:pPr>
            <a:endParaRPr lang="en-US" sz="1800" b="1">
              <a:solidFill>
                <a:schemeClr val="bg1"/>
              </a:solidFill>
            </a:endParaRPr>
          </a:p>
          <a:p>
            <a:pPr marL="0" indent="0">
              <a:lnSpc>
                <a:spcPct val="80000"/>
              </a:lnSpc>
              <a:buFontTx/>
              <a:buNone/>
            </a:pPr>
            <a:r>
              <a:rPr lang="en-US" sz="1800" b="1">
                <a:solidFill>
                  <a:schemeClr val="bg1"/>
                </a:solidFill>
              </a:rPr>
              <a:t>When implementing and testing the knowledge repository, we wanted to find out what were the challenges and lessons we may learn from implementing and testing the knowledge repository for the CAMRA community.</a:t>
            </a:r>
          </a:p>
          <a:p>
            <a:pPr marL="0" indent="0">
              <a:lnSpc>
                <a:spcPct val="80000"/>
              </a:lnSpc>
              <a:buFontTx/>
              <a:buNone/>
            </a:pPr>
            <a:endParaRPr lang="en-US" sz="1800" b="1">
              <a:solidFill>
                <a:schemeClr val="bg1"/>
              </a:solidFill>
            </a:endParaRPr>
          </a:p>
          <a:p>
            <a:pPr marL="0" indent="0">
              <a:lnSpc>
                <a:spcPct val="80000"/>
              </a:lnSpc>
              <a:buFontTx/>
              <a:buNone/>
            </a:pPr>
            <a:r>
              <a:rPr lang="en-US" sz="1800" b="1">
                <a:solidFill>
                  <a:schemeClr val="bg1"/>
                </a:solidFill>
              </a:rPr>
              <a:t>After the design for entering learning units was completed, we started with the implementation. We started testing the system for entering learning units because these have to be tailored for the community. Subsequently, we designed methods for search and other needs.</a:t>
            </a:r>
          </a:p>
          <a:p>
            <a:pPr marL="0" indent="0">
              <a:lnSpc>
                <a:spcPct val="80000"/>
              </a:lnSpc>
              <a:buFontTx/>
              <a:buNone/>
            </a:pPr>
            <a:endParaRPr lang="en-US" sz="1800" b="1">
              <a:solidFill>
                <a:schemeClr val="bg1"/>
              </a:solidFill>
            </a:endParaRPr>
          </a:p>
          <a:p>
            <a:pPr marL="0" indent="0">
              <a:lnSpc>
                <a:spcPct val="80000"/>
              </a:lnSpc>
              <a:buFontTx/>
              <a:buNone/>
            </a:pPr>
            <a:r>
              <a:rPr lang="en-US" sz="1800" b="1">
                <a:solidFill>
                  <a:schemeClr val="bg1"/>
                </a:solidFill>
              </a:rPr>
              <a:t>Contribution:</a:t>
            </a:r>
          </a:p>
          <a:p>
            <a:pPr marL="0" indent="0">
              <a:lnSpc>
                <a:spcPct val="80000"/>
              </a:lnSpc>
              <a:buFontTx/>
              <a:buNone/>
            </a:pPr>
            <a:r>
              <a:rPr lang="en-US" sz="1800" b="1">
                <a:solidFill>
                  <a:schemeClr val="bg1"/>
                </a:solidFill>
              </a:rPr>
              <a:t>The changes required to the initial implementation require structural changes in the program. It is a better practice to build a prototype version and test with all the community before we understand all requirements.</a:t>
            </a:r>
          </a:p>
          <a:p>
            <a:pPr marL="0" indent="0">
              <a:lnSpc>
                <a:spcPct val="80000"/>
              </a:lnSpc>
              <a:buFontTx/>
              <a:buNone/>
            </a:pPr>
            <a:r>
              <a:rPr lang="en-US" sz="1800" b="1">
                <a:solidFill>
                  <a:schemeClr val="bg1"/>
                </a:solidFill>
              </a:rPr>
              <a:t>Prototyping is a crucial step when tailoring a repository of knowledge artifacts to a new domain. </a:t>
            </a:r>
          </a:p>
        </p:txBody>
      </p:sp>
      <p:grpSp>
        <p:nvGrpSpPr>
          <p:cNvPr id="2" name="Group 9"/>
          <p:cNvGrpSpPr>
            <a:grpSpLocks/>
          </p:cNvGrpSpPr>
          <p:nvPr/>
        </p:nvGrpSpPr>
        <p:grpSpPr bwMode="auto">
          <a:xfrm>
            <a:off x="4800600" y="0"/>
            <a:ext cx="4343400" cy="6858000"/>
            <a:chOff x="3024" y="0"/>
            <a:chExt cx="2736" cy="4320"/>
          </a:xfrm>
        </p:grpSpPr>
        <p:sp>
          <p:nvSpPr>
            <p:cNvPr id="24580" name="AutoShape 4"/>
            <p:cNvSpPr>
              <a:spLocks noChangeArrowheads="1"/>
            </p:cNvSpPr>
            <p:nvPr/>
          </p:nvSpPr>
          <p:spPr bwMode="auto">
            <a:xfrm>
              <a:off x="3024" y="0"/>
              <a:ext cx="2736" cy="4320"/>
            </a:xfrm>
            <a:prstGeom prst="wedgeRoundRectCallout">
              <a:avLst>
                <a:gd name="adj1" fmla="val -69958"/>
                <a:gd name="adj2" fmla="val 37986"/>
                <a:gd name="adj3" fmla="val 16667"/>
              </a:avLst>
            </a:prstGeom>
            <a:solidFill>
              <a:schemeClr val="bg1"/>
            </a:solidFill>
            <a:ln w="9525">
              <a:solidFill>
                <a:schemeClr val="tx1"/>
              </a:solidFill>
              <a:miter lim="800000"/>
              <a:headEnd/>
              <a:tailEnd/>
            </a:ln>
            <a:effectLst/>
          </p:spPr>
          <p:txBody>
            <a:bodyPr/>
            <a:lstStyle/>
            <a:p>
              <a:pPr algn="ctr"/>
              <a:endParaRPr lang="en-US"/>
            </a:p>
          </p:txBody>
        </p:sp>
        <p:sp>
          <p:nvSpPr>
            <p:cNvPr id="24581" name="Text Box 5"/>
            <p:cNvSpPr txBox="1">
              <a:spLocks noChangeArrowheads="1"/>
            </p:cNvSpPr>
            <p:nvPr/>
          </p:nvSpPr>
          <p:spPr bwMode="auto">
            <a:xfrm>
              <a:off x="3446" y="191"/>
              <a:ext cx="2122" cy="923"/>
            </a:xfrm>
            <a:prstGeom prst="rect">
              <a:avLst/>
            </a:prstGeom>
            <a:noFill/>
            <a:ln w="9525">
              <a:noFill/>
              <a:miter lim="800000"/>
              <a:headEnd/>
              <a:tailEnd/>
            </a:ln>
            <a:effectLst/>
          </p:spPr>
          <p:txBody>
            <a:bodyPr>
              <a:spAutoFit/>
            </a:bodyPr>
            <a:lstStyle/>
            <a:p>
              <a:pPr algn="ctr"/>
              <a:r>
                <a:rPr lang="en-US"/>
                <a:t>Finally, the last sentence comes from the contents of the Field  “What is the contribution you learned?” from the LU “Completed”</a:t>
              </a:r>
            </a:p>
          </p:txBody>
        </p:sp>
        <p:pic>
          <p:nvPicPr>
            <p:cNvPr id="24583" name="Picture 7"/>
            <p:cNvPicPr>
              <a:picLocks noChangeAspect="1" noChangeArrowheads="1"/>
            </p:cNvPicPr>
            <p:nvPr/>
          </p:nvPicPr>
          <p:blipFill>
            <a:blip r:embed="rId3" cstate="print"/>
            <a:srcRect/>
            <a:stretch>
              <a:fillRect/>
            </a:stretch>
          </p:blipFill>
          <p:spPr bwMode="auto">
            <a:xfrm>
              <a:off x="3120" y="1392"/>
              <a:ext cx="2484" cy="2316"/>
            </a:xfrm>
            <a:prstGeom prst="rect">
              <a:avLst/>
            </a:prstGeom>
            <a:noFill/>
            <a:ln w="9525">
              <a:noFill/>
              <a:miter lim="800000"/>
              <a:headEnd/>
              <a:tailEnd/>
            </a:ln>
            <a:effectLst/>
          </p:spPr>
        </p:pic>
      </p:grpSp>
    </p:spTree>
    <p:custDataLst>
      <p:tags r:id="rId1"/>
    </p:custDataLst>
    <p:extLst>
      <p:ext uri="{BB962C8B-B14F-4D97-AF65-F5344CB8AC3E}">
        <p14:creationId xmlns:p14="http://schemas.microsoft.com/office/powerpoint/2010/main" val="34164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4578">
                                            <p:txEl>
                                              <p:pRg st="8" end="8"/>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ppt_w*0.05"/>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err="1" smtClean="0"/>
              <a:t>ExercÍcio</a:t>
            </a:r>
            <a:r>
              <a:rPr lang="pt-BR" dirty="0" smtClean="0"/>
              <a:t> aula</a:t>
            </a:r>
            <a:endParaRPr lang="pt-BR" dirty="0"/>
          </a:p>
        </p:txBody>
      </p:sp>
      <p:sp>
        <p:nvSpPr>
          <p:cNvPr id="5" name="Text Placeholder 4"/>
          <p:cNvSpPr>
            <a:spLocks noGrp="1"/>
          </p:cNvSpPr>
          <p:nvPr>
            <p:ph type="body" idx="1"/>
          </p:nvPr>
        </p:nvSpPr>
        <p:spPr/>
        <p:txBody>
          <a:bodyPr/>
          <a:lstStyle/>
          <a:p>
            <a:r>
              <a:rPr lang="pt-BR" smtClean="0"/>
              <a:t>Como identificar contribuições científicas em artigos?</a:t>
            </a:r>
            <a:endParaRPr lang="pt-BR"/>
          </a:p>
        </p:txBody>
      </p:sp>
    </p:spTree>
    <p:extLst>
      <p:ext uri="{BB962C8B-B14F-4D97-AF65-F5344CB8AC3E}">
        <p14:creationId xmlns:p14="http://schemas.microsoft.com/office/powerpoint/2010/main" val="3982415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 y="533400"/>
            <a:ext cx="8229600" cy="1143000"/>
          </a:xfrm>
        </p:spPr>
        <p:txBody>
          <a:bodyPr/>
          <a:lstStyle/>
          <a:p>
            <a:pPr algn="l"/>
            <a:r>
              <a:rPr lang="pt-BR" b="1" smtClean="0"/>
              <a:t>Nos 2 artigos escolhidos..</a:t>
            </a:r>
            <a:endParaRPr lang="pt-BR" b="1"/>
          </a:p>
        </p:txBody>
      </p:sp>
      <p:sp>
        <p:nvSpPr>
          <p:cNvPr id="3" name="Content Placeholder 2"/>
          <p:cNvSpPr>
            <a:spLocks noGrp="1"/>
          </p:cNvSpPr>
          <p:nvPr>
            <p:ph idx="1"/>
          </p:nvPr>
        </p:nvSpPr>
        <p:spPr>
          <a:xfrm>
            <a:off x="152400" y="1600201"/>
            <a:ext cx="8686800" cy="1828799"/>
          </a:xfrm>
        </p:spPr>
        <p:txBody>
          <a:bodyPr>
            <a:normAutofit fontScale="85000" lnSpcReduction="20000"/>
          </a:bodyPr>
          <a:lstStyle/>
          <a:p>
            <a:r>
              <a:rPr lang="pt-BR" dirty="0" smtClean="0"/>
              <a:t>Identificar a </a:t>
            </a:r>
            <a:r>
              <a:rPr lang="pt-BR" dirty="0" smtClean="0"/>
              <a:t>contribuição científica </a:t>
            </a:r>
            <a:r>
              <a:rPr lang="pt-BR" dirty="0" smtClean="0"/>
              <a:t>dos </a:t>
            </a:r>
            <a:r>
              <a:rPr lang="pt-BR" dirty="0" smtClean="0"/>
              <a:t>mesmos.</a:t>
            </a:r>
            <a:endParaRPr lang="pt-BR" dirty="0" smtClean="0"/>
          </a:p>
          <a:p>
            <a:r>
              <a:rPr lang="pt-BR" dirty="0" smtClean="0"/>
              <a:t>Representá-la </a:t>
            </a:r>
            <a:r>
              <a:rPr lang="pt-BR" dirty="0" smtClean="0"/>
              <a:t>utilizando a representacao para conhecimento </a:t>
            </a:r>
            <a:r>
              <a:rPr lang="pt-BR" dirty="0" smtClean="0"/>
              <a:t>aprendido.</a:t>
            </a:r>
          </a:p>
          <a:p>
            <a:pPr marL="857250" lvl="2" indent="0">
              <a:buNone/>
            </a:pPr>
            <a:r>
              <a:rPr lang="pt-BR" dirty="0" smtClean="0"/>
              <a:t>Dica: 1º identifique a contribuição/resultado do artigo. 2º especifique a tarefa geral e os requisitos específicos</a:t>
            </a:r>
            <a:endParaRPr lang="pt-BR" dirty="0"/>
          </a:p>
        </p:txBody>
      </p:sp>
      <p:sp>
        <p:nvSpPr>
          <p:cNvPr id="4" name="CaixaDeTexto 3"/>
          <p:cNvSpPr txBox="1"/>
          <p:nvPr/>
        </p:nvSpPr>
        <p:spPr>
          <a:xfrm>
            <a:off x="1524000" y="3886200"/>
            <a:ext cx="7239000" cy="1815882"/>
          </a:xfrm>
          <a:prstGeom prst="rect">
            <a:avLst/>
          </a:prstGeom>
          <a:noFill/>
        </p:spPr>
        <p:txBody>
          <a:bodyPr wrap="square" rtlCol="0">
            <a:spAutoFit/>
          </a:bodyPr>
          <a:lstStyle/>
          <a:p>
            <a:pPr algn="r"/>
            <a:r>
              <a:rPr lang="pt-BR" sz="2800" b="1" dirty="0"/>
              <a:t>CONTRIBUIÇÃO</a:t>
            </a:r>
          </a:p>
          <a:p>
            <a:pPr algn="r"/>
            <a:r>
              <a:rPr lang="pt-BR" sz="2800" b="1" dirty="0" smtClean="0"/>
              <a:t>TAREFA ALVO</a:t>
            </a:r>
          </a:p>
          <a:p>
            <a:pPr algn="r"/>
            <a:r>
              <a:rPr lang="pt-BR" sz="2800" b="1" dirty="0" smtClean="0"/>
              <a:t>REQUISITOS </a:t>
            </a:r>
            <a:r>
              <a:rPr lang="pt-BR" sz="2400" b="1" dirty="0" smtClean="0"/>
              <a:t>(o que o torna aplicável)</a:t>
            </a:r>
          </a:p>
          <a:p>
            <a:pPr algn="r"/>
            <a:r>
              <a:rPr lang="pt-BR" sz="2800" b="1" dirty="0" smtClean="0"/>
              <a:t>JUSTIFICATIVA </a:t>
            </a:r>
            <a:r>
              <a:rPr lang="pt-BR" sz="2400" b="1" dirty="0" smtClean="0"/>
              <a:t>(o que </a:t>
            </a:r>
            <a:r>
              <a:rPr lang="pt-BR" sz="2400" b="1" dirty="0" err="1" smtClean="0"/>
              <a:t>apóia</a:t>
            </a:r>
            <a:r>
              <a:rPr lang="pt-BR" sz="2400" b="1" dirty="0" smtClean="0"/>
              <a:t> a contribuição)</a:t>
            </a:r>
          </a:p>
        </p:txBody>
      </p:sp>
    </p:spTree>
    <p:extLst>
      <p:ext uri="{BB962C8B-B14F-4D97-AF65-F5344CB8AC3E}">
        <p14:creationId xmlns:p14="http://schemas.microsoft.com/office/powerpoint/2010/main" val="2986529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1371565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758" y="4953000"/>
            <a:ext cx="7772400" cy="789414"/>
          </a:xfrm>
        </p:spPr>
        <p:txBody>
          <a:bodyPr/>
          <a:lstStyle/>
          <a:p>
            <a:r>
              <a:rPr lang="en-US" dirty="0" smtClean="0"/>
              <a:t>Case-based reasoning (CBR)</a:t>
            </a:r>
            <a:endParaRPr lang="en-US" dirty="0"/>
          </a:p>
        </p:txBody>
      </p:sp>
      <p:pic>
        <p:nvPicPr>
          <p:cNvPr id="7170" name="Picture 2" descr="C:\Users\rweber\Teaching\EGC UFSC Nov 2013\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13214"/>
            <a:ext cx="6027738" cy="4011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629400" y="1066800"/>
            <a:ext cx="2286000" cy="3539430"/>
          </a:xfrm>
          <a:prstGeom prst="rect">
            <a:avLst/>
          </a:prstGeom>
          <a:noFill/>
        </p:spPr>
        <p:txBody>
          <a:bodyPr wrap="square" rtlCol="0">
            <a:spAutoFit/>
          </a:bodyPr>
          <a:lstStyle/>
          <a:p>
            <a:r>
              <a:rPr lang="pt-BR" sz="1600" dirty="0" smtClean="0"/>
              <a:t>As turbinas da GE que mantém os aviões no ar têm sua manutenção feita remotamente com sistema baseado em CBR. O centro de pesquisa da GE tem por objetivo levar a manutenção remota para todos os eletrodomésticos, com envio futuro de peças e marcação de horário para trocas.</a:t>
            </a:r>
            <a:endParaRPr lang="pt-BR" sz="1600" dirty="0"/>
          </a:p>
        </p:txBody>
      </p:sp>
    </p:spTree>
    <p:extLst>
      <p:ext uri="{BB962C8B-B14F-4D97-AF65-F5344CB8AC3E}">
        <p14:creationId xmlns:p14="http://schemas.microsoft.com/office/powerpoint/2010/main" val="2496739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descr="4"/>
          <p:cNvPicPr>
            <a:picLocks noChangeAspect="1" noChangeArrowheads="1"/>
          </p:cNvPicPr>
          <p:nvPr/>
        </p:nvPicPr>
        <p:blipFill>
          <a:blip r:embed="rId2" cstate="print"/>
          <a:srcRect/>
          <a:stretch>
            <a:fillRect/>
          </a:stretch>
        </p:blipFill>
        <p:spPr bwMode="auto">
          <a:xfrm>
            <a:off x="4390030" y="1295400"/>
            <a:ext cx="4753970" cy="4340827"/>
          </a:xfrm>
          <a:prstGeom prst="rect">
            <a:avLst/>
          </a:prstGeom>
          <a:ln>
            <a:noFill/>
          </a:ln>
          <a:effectLst>
            <a:outerShdw blurRad="292100" dist="139700" dir="2700000" algn="tl" rotWithShape="0">
              <a:srgbClr val="333333">
                <a:alpha val="65000"/>
              </a:srgbClr>
            </a:outerShdw>
          </a:effectLst>
        </p:spPr>
      </p:pic>
      <p:sp>
        <p:nvSpPr>
          <p:cNvPr id="310284" name="Rectangle 12"/>
          <p:cNvSpPr>
            <a:spLocks noGrp="1" noChangeArrowheads="1"/>
          </p:cNvSpPr>
          <p:nvPr>
            <p:ph type="title"/>
          </p:nvPr>
        </p:nvSpPr>
        <p:spPr>
          <a:xfrm>
            <a:off x="76200" y="609600"/>
            <a:ext cx="8610600" cy="609600"/>
          </a:xfrm>
          <a:noFill/>
          <a:ln/>
        </p:spPr>
        <p:txBody>
          <a:bodyPr anchor="b">
            <a:normAutofit fontScale="90000"/>
          </a:bodyPr>
          <a:lstStyle/>
          <a:p>
            <a:pPr algn="l"/>
            <a:r>
              <a:rPr lang="pt-BR" sz="4000" b="1" smtClean="0"/>
              <a:t>CBR Metodologia de Raciocínio</a:t>
            </a:r>
            <a:endParaRPr lang="pt-BR" sz="4000" b="1"/>
          </a:p>
        </p:txBody>
      </p:sp>
      <p:sp>
        <p:nvSpPr>
          <p:cNvPr id="2" name="CaixaDeTexto 1"/>
          <p:cNvSpPr txBox="1"/>
          <p:nvPr/>
        </p:nvSpPr>
        <p:spPr>
          <a:xfrm>
            <a:off x="152400" y="1316772"/>
            <a:ext cx="4038600" cy="3877985"/>
          </a:xfrm>
          <a:prstGeom prst="rect">
            <a:avLst/>
          </a:prstGeom>
          <a:noFill/>
        </p:spPr>
        <p:txBody>
          <a:bodyPr wrap="square" rtlCol="0">
            <a:spAutoFit/>
          </a:bodyPr>
          <a:lstStyle/>
          <a:p>
            <a:r>
              <a:rPr lang="pt-BR" dirty="0" smtClean="0"/>
              <a:t>CBR é uma metodologia. </a:t>
            </a:r>
          </a:p>
          <a:p>
            <a:endParaRPr lang="pt-BR" dirty="0"/>
          </a:p>
          <a:p>
            <a:r>
              <a:rPr lang="pt-BR" sz="1400" dirty="0" smtClean="0"/>
              <a:t>Um exemplo ilustrativo se dá quando alguém consulta um </a:t>
            </a:r>
            <a:r>
              <a:rPr lang="pt-BR" sz="1400" i="1" dirty="0" err="1" smtClean="0"/>
              <a:t>personal</a:t>
            </a:r>
            <a:r>
              <a:rPr lang="pt-BR" sz="1400" i="1" dirty="0" smtClean="0"/>
              <a:t> </a:t>
            </a:r>
            <a:r>
              <a:rPr lang="pt-BR" sz="1400" i="1" dirty="0" err="1" smtClean="0"/>
              <a:t>trainer</a:t>
            </a:r>
            <a:r>
              <a:rPr lang="pt-BR" sz="1400" dirty="0" smtClean="0"/>
              <a:t> para fazer uma atividade física. Chega com a necessidade de melhorar preparo físico. O profissional faz medições e faz perguntas como histórico familiar e questões afins. A pessoa pode acusar algo (ex. dor em joelhos) (NOVO CASO). O profissional associará os tipos de exercícios com o perfil do entrevistado e lembrará de alguém com condições semelhantes e plano semelhante (RECUPERAÇÃO). Fará comparação e ver que há itens que essa pessoa não poderá ter (ex. correr) (ADAPTAÇÃO) e nova recomendação (</a:t>
            </a:r>
            <a:r>
              <a:rPr lang="pt-BR" sz="1400" dirty="0" err="1" smtClean="0"/>
              <a:t>ex</a:t>
            </a:r>
            <a:r>
              <a:rPr lang="pt-BR" sz="1400" dirty="0" smtClean="0"/>
              <a:t> nadar). Depois de um período de avaliação se tem se a solução funcionou ou não (SOLUÇÃO) e, nesse caso, há aprendizado no novo caso (APRENDIZAGEM)</a:t>
            </a:r>
            <a:endParaRPr lang="pt-BR" sz="1400" dirty="0"/>
          </a:p>
        </p:txBody>
      </p:sp>
    </p:spTree>
    <p:extLst>
      <p:ext uri="{BB962C8B-B14F-4D97-AF65-F5344CB8AC3E}">
        <p14:creationId xmlns:p14="http://schemas.microsoft.com/office/powerpoint/2010/main" val="1600211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884238"/>
          </a:xfrm>
        </p:spPr>
        <p:txBody>
          <a:bodyPr/>
          <a:lstStyle/>
          <a:p>
            <a:pPr algn="l"/>
            <a:r>
              <a:rPr lang="en-US" b="1" dirty="0" smtClean="0"/>
              <a:t>CBR: </a:t>
            </a:r>
            <a:r>
              <a:rPr lang="pt-BR" b="1" dirty="0"/>
              <a:t>Pares </a:t>
            </a:r>
            <a:r>
              <a:rPr lang="pt-BR" b="1" dirty="0" smtClean="0"/>
              <a:t>Problema-Solução</a:t>
            </a:r>
            <a:endParaRPr lang="pt-BR" b="1" dirty="0"/>
          </a:p>
        </p:txBody>
      </p:sp>
      <p:sp>
        <p:nvSpPr>
          <p:cNvPr id="3" name="Content Placeholder 2"/>
          <p:cNvSpPr>
            <a:spLocks noGrp="1"/>
          </p:cNvSpPr>
          <p:nvPr>
            <p:ph idx="1"/>
          </p:nvPr>
        </p:nvSpPr>
        <p:spPr>
          <a:xfrm>
            <a:off x="152400" y="1676400"/>
            <a:ext cx="6796603" cy="609600"/>
          </a:xfrm>
        </p:spPr>
        <p:txBody>
          <a:bodyPr>
            <a:normAutofit/>
          </a:bodyPr>
          <a:lstStyle/>
          <a:p>
            <a:pPr marL="0" indent="0">
              <a:buNone/>
            </a:pPr>
            <a:r>
              <a:rPr lang="pt-BR" b="1" dirty="0" smtClean="0"/>
              <a:t>Problema-Diagnóstico</a:t>
            </a:r>
            <a:endParaRPr lang="pt-BR" b="1" dirty="0" smtClean="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7" t="21060" r="17868" b="44497"/>
          <a:stretch/>
        </p:blipFill>
        <p:spPr bwMode="auto">
          <a:xfrm>
            <a:off x="152400" y="2286000"/>
            <a:ext cx="6796603"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685800" y="5257800"/>
            <a:ext cx="7924800" cy="646331"/>
          </a:xfrm>
          <a:prstGeom prst="rect">
            <a:avLst/>
          </a:prstGeom>
          <a:noFill/>
        </p:spPr>
        <p:txBody>
          <a:bodyPr wrap="square" rtlCol="0">
            <a:spAutoFit/>
          </a:bodyPr>
          <a:lstStyle/>
          <a:p>
            <a:r>
              <a:rPr lang="pt-BR" dirty="0" smtClean="0"/>
              <a:t>CBR precisam de pares PROBLEMA-SOLUÇÃO. No caso de problema-solução em problemas de diagnósticos.</a:t>
            </a:r>
            <a:endParaRPr lang="pt-BR" dirty="0"/>
          </a:p>
        </p:txBody>
      </p:sp>
    </p:spTree>
    <p:extLst>
      <p:ext uri="{BB962C8B-B14F-4D97-AF65-F5344CB8AC3E}">
        <p14:creationId xmlns:p14="http://schemas.microsoft.com/office/powerpoint/2010/main" val="4291252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990600"/>
          </a:xfrm>
        </p:spPr>
        <p:txBody>
          <a:bodyPr>
            <a:noAutofit/>
          </a:bodyPr>
          <a:lstStyle/>
          <a:p>
            <a:pPr algn="l"/>
            <a:r>
              <a:rPr lang="en-US" sz="3200" b="1" dirty="0" smtClean="0"/>
              <a:t>CBR: </a:t>
            </a:r>
            <a:r>
              <a:rPr lang="pt-BR" sz="3200" b="1" dirty="0"/>
              <a:t>Pares </a:t>
            </a:r>
            <a:r>
              <a:rPr lang="pt-BR" sz="3200" b="1" dirty="0" smtClean="0"/>
              <a:t/>
            </a:r>
            <a:br>
              <a:rPr lang="pt-BR" sz="3200" b="1" dirty="0" smtClean="0"/>
            </a:br>
            <a:r>
              <a:rPr lang="pt-BR" sz="3200" b="1" dirty="0" smtClean="0"/>
              <a:t>Problema-Solução</a:t>
            </a:r>
            <a:endParaRPr lang="pt-BR" sz="3200" b="1" dirty="0"/>
          </a:p>
        </p:txBody>
      </p:sp>
      <p:sp>
        <p:nvSpPr>
          <p:cNvPr id="3" name="Content Placeholder 2"/>
          <p:cNvSpPr>
            <a:spLocks noGrp="1"/>
          </p:cNvSpPr>
          <p:nvPr>
            <p:ph idx="1"/>
          </p:nvPr>
        </p:nvSpPr>
        <p:spPr/>
        <p:txBody>
          <a:bodyPr>
            <a:normAutofit lnSpcReduction="10000"/>
          </a:bodyPr>
          <a:lstStyle/>
          <a:p>
            <a:r>
              <a:rPr lang="pt-BR" dirty="0" smtClean="0">
                <a:solidFill>
                  <a:schemeClr val="bg1">
                    <a:lumMod val="75000"/>
                  </a:schemeClr>
                </a:solidFill>
              </a:rPr>
              <a:t>Problema-Diagnostico</a:t>
            </a:r>
          </a:p>
          <a:p>
            <a:r>
              <a:rPr lang="pt-BR" dirty="0" smtClean="0"/>
              <a:t>Problema-Plano</a:t>
            </a:r>
          </a:p>
          <a:p>
            <a:r>
              <a:rPr lang="pt-BR" dirty="0" smtClean="0">
                <a:solidFill>
                  <a:schemeClr val="bg1">
                    <a:lumMod val="95000"/>
                  </a:schemeClr>
                </a:solidFill>
              </a:rPr>
              <a:t>Problema-Prescricao</a:t>
            </a:r>
          </a:p>
          <a:p>
            <a:r>
              <a:rPr lang="pt-BR" dirty="0" smtClean="0">
                <a:solidFill>
                  <a:schemeClr val="bg1">
                    <a:lumMod val="95000"/>
                  </a:schemeClr>
                </a:solidFill>
              </a:rPr>
              <a:t>Problema-Configuracao</a:t>
            </a:r>
          </a:p>
          <a:p>
            <a:r>
              <a:rPr lang="pt-BR" dirty="0" smtClean="0">
                <a:solidFill>
                  <a:schemeClr val="bg1">
                    <a:lumMod val="95000"/>
                  </a:schemeClr>
                </a:solidFill>
              </a:rPr>
              <a:t>Problema-Classificacao</a:t>
            </a:r>
          </a:p>
          <a:p>
            <a:r>
              <a:rPr lang="pt-BR" dirty="0" smtClean="0">
                <a:solidFill>
                  <a:schemeClr val="bg1">
                    <a:lumMod val="95000"/>
                  </a:schemeClr>
                </a:solidFill>
              </a:rPr>
              <a:t>Problema-Interpretacao</a:t>
            </a:r>
          </a:p>
          <a:p>
            <a:endParaRPr lang="pt-BR" dirty="0">
              <a:solidFill>
                <a:schemeClr val="bg1">
                  <a:lumMod val="95000"/>
                </a:schemeClr>
              </a:solidFill>
            </a:endParaRPr>
          </a:p>
          <a:p>
            <a:r>
              <a:rPr lang="pt-BR" dirty="0" smtClean="0">
                <a:solidFill>
                  <a:schemeClr val="bg1">
                    <a:lumMod val="95000"/>
                  </a:schemeClr>
                </a:solidFill>
              </a:rPr>
              <a:t>Problema-Conhecimento</a:t>
            </a:r>
            <a:endParaRPr lang="pt-BR" dirty="0">
              <a:solidFill>
                <a:schemeClr val="bg1">
                  <a:lumMod val="95000"/>
                </a:schemeClr>
              </a:solidFill>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5" t="30113" r="13673" b="14778"/>
          <a:stretch/>
        </p:blipFill>
        <p:spPr bwMode="auto">
          <a:xfrm>
            <a:off x="0" y="2667000"/>
            <a:ext cx="9220200" cy="333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4610100" y="868740"/>
            <a:ext cx="4494028" cy="1569660"/>
          </a:xfrm>
          <a:prstGeom prst="rect">
            <a:avLst/>
          </a:prstGeom>
          <a:noFill/>
        </p:spPr>
        <p:txBody>
          <a:bodyPr wrap="square" rtlCol="0">
            <a:spAutoFit/>
          </a:bodyPr>
          <a:lstStyle/>
          <a:p>
            <a:r>
              <a:rPr lang="pt-BR" sz="1600" dirty="0" smtClean="0"/>
              <a:t>Técnicas ideais de planejamento são normalmente as mesmas usadas para GPS – Algoritmo A* para planejamento de rotas. Há duas vantagens em CBR: ADAPTAÇÃO (ex. retirar </a:t>
            </a:r>
            <a:r>
              <a:rPr lang="pt-BR" sz="1600" dirty="0" err="1" smtClean="0"/>
              <a:t>subrotas</a:t>
            </a:r>
            <a:r>
              <a:rPr lang="pt-BR" sz="1600" dirty="0" smtClean="0"/>
              <a:t> em partes em obras); e USO DIÁRIO (ex. entregas dependendo do dia da semana e da hora do dia).</a:t>
            </a:r>
            <a:endParaRPr lang="pt-BR" sz="1600" dirty="0"/>
          </a:p>
        </p:txBody>
      </p:sp>
    </p:spTree>
    <p:extLst>
      <p:ext uri="{BB962C8B-B14F-4D97-AF65-F5344CB8AC3E}">
        <p14:creationId xmlns:p14="http://schemas.microsoft.com/office/powerpoint/2010/main" val="26266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89037"/>
            <a:ext cx="8229600" cy="4525963"/>
          </a:xfrm>
        </p:spPr>
        <p:txBody>
          <a:bodyPr>
            <a:normAutofit lnSpcReduction="10000"/>
          </a:bodyPr>
          <a:lstStyle/>
          <a:p>
            <a:r>
              <a:rPr lang="pt-BR" dirty="0" smtClean="0">
                <a:solidFill>
                  <a:schemeClr val="bg1">
                    <a:lumMod val="75000"/>
                  </a:schemeClr>
                </a:solidFill>
              </a:rPr>
              <a:t>Problema-Diagnostico</a:t>
            </a:r>
          </a:p>
          <a:p>
            <a:r>
              <a:rPr lang="pt-BR" dirty="0">
                <a:solidFill>
                  <a:schemeClr val="bg1">
                    <a:lumMod val="75000"/>
                  </a:schemeClr>
                </a:solidFill>
              </a:rPr>
              <a:t>Problema-Plano</a:t>
            </a:r>
          </a:p>
          <a:p>
            <a:r>
              <a:rPr lang="pt-BR" dirty="0" smtClean="0"/>
              <a:t>Problema-Prescricao</a:t>
            </a:r>
          </a:p>
          <a:p>
            <a:r>
              <a:rPr lang="pt-BR" dirty="0" smtClean="0">
                <a:solidFill>
                  <a:schemeClr val="bg1">
                    <a:lumMod val="95000"/>
                  </a:schemeClr>
                </a:solidFill>
              </a:rPr>
              <a:t>Problema-Configuracao</a:t>
            </a:r>
          </a:p>
          <a:p>
            <a:r>
              <a:rPr lang="pt-BR" dirty="0" smtClean="0">
                <a:solidFill>
                  <a:schemeClr val="bg1">
                    <a:lumMod val="95000"/>
                  </a:schemeClr>
                </a:solidFill>
              </a:rPr>
              <a:t>Problema-Classificacao</a:t>
            </a:r>
          </a:p>
          <a:p>
            <a:r>
              <a:rPr lang="pt-BR" dirty="0" smtClean="0">
                <a:solidFill>
                  <a:schemeClr val="bg1">
                    <a:lumMod val="95000"/>
                  </a:schemeClr>
                </a:solidFill>
              </a:rPr>
              <a:t>Problema-Interpretacao</a:t>
            </a:r>
          </a:p>
          <a:p>
            <a:endParaRPr lang="pt-BR" dirty="0">
              <a:solidFill>
                <a:schemeClr val="bg1">
                  <a:lumMod val="95000"/>
                </a:schemeClr>
              </a:solidFill>
            </a:endParaRPr>
          </a:p>
          <a:p>
            <a:r>
              <a:rPr lang="pt-BR" dirty="0" smtClean="0">
                <a:solidFill>
                  <a:schemeClr val="bg1">
                    <a:lumMod val="95000"/>
                  </a:schemeClr>
                </a:solidFill>
              </a:rPr>
              <a:t>Problema-Conhecimento</a:t>
            </a:r>
            <a:endParaRPr lang="pt-BR" dirty="0">
              <a:solidFill>
                <a:schemeClr val="bg1">
                  <a:lumMod val="95000"/>
                </a:schemeClr>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3" t="20076" r="41889" b="15959"/>
          <a:stretch/>
        </p:blipFill>
        <p:spPr bwMode="auto">
          <a:xfrm>
            <a:off x="1802800" y="1828800"/>
            <a:ext cx="7328848" cy="443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0" y="533400"/>
            <a:ext cx="8229600" cy="762000"/>
          </a:xfrm>
        </p:spPr>
        <p:txBody>
          <a:bodyPr/>
          <a:lstStyle/>
          <a:p>
            <a:pPr algn="l"/>
            <a:r>
              <a:rPr lang="en-US" b="1" dirty="0" smtClean="0"/>
              <a:t>CBR: </a:t>
            </a:r>
            <a:r>
              <a:rPr lang="pt-BR" b="1" dirty="0"/>
              <a:t>Pares </a:t>
            </a:r>
            <a:r>
              <a:rPr lang="pt-BR" b="1" dirty="0" smtClean="0"/>
              <a:t>Problema-Solução</a:t>
            </a:r>
            <a:endParaRPr lang="pt-BR" b="1" dirty="0"/>
          </a:p>
        </p:txBody>
      </p:sp>
      <p:sp>
        <p:nvSpPr>
          <p:cNvPr id="7" name="CaixaDeTexto 6"/>
          <p:cNvSpPr txBox="1"/>
          <p:nvPr/>
        </p:nvSpPr>
        <p:spPr>
          <a:xfrm>
            <a:off x="0" y="2971800"/>
            <a:ext cx="1802800" cy="2554545"/>
          </a:xfrm>
          <a:prstGeom prst="rect">
            <a:avLst/>
          </a:prstGeom>
          <a:noFill/>
        </p:spPr>
        <p:txBody>
          <a:bodyPr wrap="square" rtlCol="0">
            <a:spAutoFit/>
          </a:bodyPr>
          <a:lstStyle/>
          <a:p>
            <a:r>
              <a:rPr lang="pt-BR" sz="1600" dirty="0" smtClean="0"/>
              <a:t>Neste caso, basta, diante do problema, ofertar a prescrição. Colecionar duplas problema-solução não requer aprendizagem detalhada no domínio.</a:t>
            </a:r>
            <a:endParaRPr lang="pt-BR" sz="1600" dirty="0"/>
          </a:p>
        </p:txBody>
      </p:sp>
    </p:spTree>
    <p:extLst>
      <p:ext uri="{BB962C8B-B14F-4D97-AF65-F5344CB8AC3E}">
        <p14:creationId xmlns:p14="http://schemas.microsoft.com/office/powerpoint/2010/main" val="552288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1437"/>
            <a:ext cx="8229600" cy="4525963"/>
          </a:xfrm>
        </p:spPr>
        <p:txBody>
          <a:bodyPr>
            <a:normAutofit/>
          </a:bodyPr>
          <a:lstStyle/>
          <a:p>
            <a:r>
              <a:rPr lang="pt-BR" dirty="0" smtClean="0">
                <a:solidFill>
                  <a:schemeClr val="bg1">
                    <a:lumMod val="75000"/>
                  </a:schemeClr>
                </a:solidFill>
              </a:rPr>
              <a:t>Problema-Diagnostico</a:t>
            </a:r>
          </a:p>
          <a:p>
            <a:r>
              <a:rPr lang="pt-BR" dirty="0">
                <a:solidFill>
                  <a:schemeClr val="bg1">
                    <a:lumMod val="75000"/>
                  </a:schemeClr>
                </a:solidFill>
              </a:rPr>
              <a:t>Problema-Plano</a:t>
            </a:r>
          </a:p>
          <a:p>
            <a:r>
              <a:rPr lang="pt-BR" dirty="0">
                <a:solidFill>
                  <a:schemeClr val="bg1">
                    <a:lumMod val="75000"/>
                  </a:schemeClr>
                </a:solidFill>
              </a:rPr>
              <a:t>Problema-Prescricao</a:t>
            </a:r>
          </a:p>
          <a:p>
            <a:r>
              <a:rPr lang="pt-BR" dirty="0" smtClean="0"/>
              <a:t>Problema-Configuracao</a:t>
            </a:r>
            <a:endParaRPr lang="pt-BR"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36" t="21650" r="32029" b="6118"/>
          <a:stretch/>
        </p:blipFill>
        <p:spPr bwMode="auto">
          <a:xfrm>
            <a:off x="3276600" y="1849272"/>
            <a:ext cx="5867400" cy="415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0" y="533400"/>
            <a:ext cx="8229600" cy="762000"/>
          </a:xfrm>
        </p:spPr>
        <p:txBody>
          <a:bodyPr/>
          <a:lstStyle/>
          <a:p>
            <a:pPr algn="l"/>
            <a:r>
              <a:rPr lang="en-US" b="1" dirty="0" smtClean="0"/>
              <a:t>CBR: </a:t>
            </a:r>
            <a:r>
              <a:rPr lang="pt-BR" b="1" dirty="0"/>
              <a:t>Pares </a:t>
            </a:r>
            <a:r>
              <a:rPr lang="pt-BR" b="1" dirty="0" smtClean="0"/>
              <a:t>Problema-Solução</a:t>
            </a:r>
            <a:endParaRPr lang="pt-BR" b="1" dirty="0"/>
          </a:p>
        </p:txBody>
      </p:sp>
      <p:sp>
        <p:nvSpPr>
          <p:cNvPr id="7" name="CaixaDeTexto 6"/>
          <p:cNvSpPr txBox="1"/>
          <p:nvPr/>
        </p:nvSpPr>
        <p:spPr>
          <a:xfrm>
            <a:off x="381000" y="3920693"/>
            <a:ext cx="2590800" cy="1077218"/>
          </a:xfrm>
          <a:prstGeom prst="rect">
            <a:avLst/>
          </a:prstGeom>
          <a:noFill/>
        </p:spPr>
        <p:txBody>
          <a:bodyPr wrap="square" rtlCol="0">
            <a:spAutoFit/>
          </a:bodyPr>
          <a:lstStyle/>
          <a:p>
            <a:r>
              <a:rPr lang="pt-BR" sz="1600" dirty="0" smtClean="0"/>
              <a:t>Qual é a melhor bicicleta para cada tipo de esporte? Nessa abordagem, dado o problema se dá a solução.</a:t>
            </a:r>
            <a:endParaRPr lang="pt-BR" sz="1600" dirty="0"/>
          </a:p>
        </p:txBody>
      </p:sp>
    </p:spTree>
    <p:extLst>
      <p:ext uri="{BB962C8B-B14F-4D97-AF65-F5344CB8AC3E}">
        <p14:creationId xmlns:p14="http://schemas.microsoft.com/office/powerpoint/2010/main" val="302899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9275"/>
            <a:ext cx="8229600" cy="1143000"/>
          </a:xfrm>
        </p:spPr>
        <p:txBody>
          <a:bodyPr/>
          <a:lstStyle/>
          <a:p>
            <a:r>
              <a:rPr lang="en-US" dirty="0" err="1" smtClean="0"/>
              <a:t>Resumo</a:t>
            </a:r>
            <a:r>
              <a:rPr lang="en-US" dirty="0" smtClean="0"/>
              <a:t> </a:t>
            </a:r>
            <a:r>
              <a:rPr lang="en-US" dirty="0" err="1" smtClean="0"/>
              <a:t>Dia</a:t>
            </a:r>
            <a:r>
              <a:rPr lang="en-US" dirty="0" smtClean="0"/>
              <a:t> 2. </a:t>
            </a:r>
            <a:r>
              <a:rPr lang="pt-BR" b="1" dirty="0"/>
              <a:t>Difusão</a:t>
            </a:r>
            <a:r>
              <a:rPr lang="pt-BR" b="1" dirty="0" smtClean="0"/>
              <a:t> </a:t>
            </a:r>
            <a:r>
              <a:rPr lang="en-US" dirty="0" err="1" smtClean="0"/>
              <a:t>Conteúdos</a:t>
            </a:r>
            <a:endParaRPr lang="en-US" dirty="0"/>
          </a:p>
        </p:txBody>
      </p:sp>
      <p:sp>
        <p:nvSpPr>
          <p:cNvPr id="3" name="Content Placeholder 2"/>
          <p:cNvSpPr>
            <a:spLocks noGrp="1"/>
          </p:cNvSpPr>
          <p:nvPr>
            <p:ph idx="1"/>
          </p:nvPr>
        </p:nvSpPr>
        <p:spPr>
          <a:xfrm>
            <a:off x="304800" y="1798637"/>
            <a:ext cx="8229600" cy="3382963"/>
          </a:xfrm>
        </p:spPr>
        <p:txBody>
          <a:bodyPr>
            <a:normAutofit/>
          </a:bodyPr>
          <a:lstStyle/>
          <a:p>
            <a:pPr marL="514350" indent="-514350">
              <a:buFont typeface="+mj-lt"/>
              <a:buAutoNum type="arabicPeriod"/>
            </a:pPr>
            <a:r>
              <a:rPr lang="en-US" dirty="0" err="1" smtClean="0"/>
              <a:t>Colaboração</a:t>
            </a:r>
            <a:r>
              <a:rPr lang="en-US" dirty="0" smtClean="0"/>
              <a:t>: </a:t>
            </a:r>
            <a:r>
              <a:rPr lang="en-US" dirty="0" err="1" smtClean="0"/>
              <a:t>transparência</a:t>
            </a:r>
            <a:endParaRPr lang="en-US" dirty="0"/>
          </a:p>
          <a:p>
            <a:pPr marL="514350" indent="-514350">
              <a:buFont typeface="+mj-lt"/>
              <a:buAutoNum type="arabicPeriod"/>
            </a:pPr>
            <a:r>
              <a:rPr lang="en-US" dirty="0" err="1" smtClean="0"/>
              <a:t>Fatores</a:t>
            </a:r>
            <a:r>
              <a:rPr lang="en-US" dirty="0" smtClean="0"/>
              <a:t> </a:t>
            </a:r>
            <a:r>
              <a:rPr lang="en-US" dirty="0" err="1" smtClean="0"/>
              <a:t>impeditivos</a:t>
            </a:r>
            <a:r>
              <a:rPr lang="en-US" dirty="0" smtClean="0"/>
              <a:t> do </a:t>
            </a:r>
            <a:r>
              <a:rPr lang="en-US" dirty="0" err="1" smtClean="0"/>
              <a:t>compartilhamento</a:t>
            </a:r>
            <a:r>
              <a:rPr lang="en-US" dirty="0" smtClean="0"/>
              <a:t> do </a:t>
            </a:r>
            <a:r>
              <a:rPr lang="en-US" dirty="0" err="1" smtClean="0"/>
              <a:t>conhecimento</a:t>
            </a:r>
            <a:r>
              <a:rPr lang="en-US" dirty="0" smtClean="0"/>
              <a:t> </a:t>
            </a:r>
          </a:p>
          <a:p>
            <a:pPr marL="514350" indent="-514350">
              <a:buFont typeface="+mj-lt"/>
              <a:buAutoNum type="arabicPeriod"/>
            </a:pPr>
            <a:r>
              <a:rPr lang="en-US" dirty="0" err="1" smtClean="0"/>
              <a:t>Conhecimento</a:t>
            </a:r>
            <a:r>
              <a:rPr lang="en-US" dirty="0" smtClean="0"/>
              <a:t> </a:t>
            </a:r>
            <a:r>
              <a:rPr lang="en-US" dirty="0" err="1"/>
              <a:t>cientifico</a:t>
            </a:r>
            <a:r>
              <a:rPr lang="en-US" dirty="0"/>
              <a:t> natural </a:t>
            </a:r>
            <a:r>
              <a:rPr lang="en-US" dirty="0" err="1"/>
              <a:t>vs</a:t>
            </a:r>
            <a:r>
              <a:rPr lang="en-US" dirty="0"/>
              <a:t> </a:t>
            </a:r>
            <a:r>
              <a:rPr lang="en-US" dirty="0" smtClean="0"/>
              <a:t>social: </a:t>
            </a:r>
            <a:r>
              <a:rPr lang="en-US" dirty="0" err="1" smtClean="0"/>
              <a:t>características</a:t>
            </a:r>
            <a:r>
              <a:rPr lang="en-US" dirty="0" smtClean="0"/>
              <a:t> </a:t>
            </a:r>
            <a:r>
              <a:rPr lang="en-US" dirty="0" err="1" smtClean="0"/>
              <a:t>produtivas</a:t>
            </a:r>
            <a:endParaRPr lang="en-US" dirty="0"/>
          </a:p>
          <a:p>
            <a:pPr marL="514350" indent="-514350">
              <a:buFont typeface="+mj-lt"/>
              <a:buAutoNum type="arabicPeriod"/>
            </a:pPr>
            <a:r>
              <a:rPr lang="en-US" dirty="0" err="1" smtClean="0"/>
              <a:t>Proposta</a:t>
            </a:r>
            <a:r>
              <a:rPr lang="en-US" dirty="0" smtClean="0"/>
              <a:t> de </a:t>
            </a:r>
            <a:r>
              <a:rPr lang="en-US" dirty="0" err="1" smtClean="0"/>
              <a:t>Formato</a:t>
            </a:r>
            <a:r>
              <a:rPr lang="en-US" dirty="0" smtClean="0"/>
              <a:t> </a:t>
            </a:r>
            <a:r>
              <a:rPr lang="en-US" dirty="0" err="1" smtClean="0"/>
              <a:t>para</a:t>
            </a:r>
            <a:r>
              <a:rPr lang="en-US" dirty="0" smtClean="0"/>
              <a:t> </a:t>
            </a:r>
            <a:r>
              <a:rPr lang="en-US" dirty="0" err="1" smtClean="0"/>
              <a:t>Representação</a:t>
            </a:r>
            <a:r>
              <a:rPr lang="en-US" dirty="0" smtClean="0"/>
              <a:t> </a:t>
            </a:r>
            <a:endParaRPr lang="en-US" dirty="0"/>
          </a:p>
        </p:txBody>
      </p:sp>
    </p:spTree>
    <p:extLst>
      <p:ext uri="{BB962C8B-B14F-4D97-AF65-F5344CB8AC3E}">
        <p14:creationId xmlns:p14="http://schemas.microsoft.com/office/powerpoint/2010/main" val="504529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990600"/>
          </a:xfrm>
        </p:spPr>
        <p:txBody>
          <a:bodyPr/>
          <a:lstStyle/>
          <a:p>
            <a:r>
              <a:rPr lang="en-US" dirty="0" smtClean="0"/>
              <a:t>CBR: </a:t>
            </a:r>
            <a:r>
              <a:rPr lang="pt-BR" dirty="0"/>
              <a:t>Pares </a:t>
            </a:r>
            <a:r>
              <a:rPr lang="pt-BR" dirty="0" smtClean="0"/>
              <a:t>Problema-Solucao</a:t>
            </a:r>
            <a:endParaRPr lang="pt-BR" dirty="0"/>
          </a:p>
        </p:txBody>
      </p:sp>
      <p:sp>
        <p:nvSpPr>
          <p:cNvPr id="3" name="Content Placeholder 2"/>
          <p:cNvSpPr>
            <a:spLocks noGrp="1"/>
          </p:cNvSpPr>
          <p:nvPr>
            <p:ph idx="1"/>
          </p:nvPr>
        </p:nvSpPr>
        <p:spPr>
          <a:xfrm>
            <a:off x="0" y="838200"/>
            <a:ext cx="8229600" cy="4525963"/>
          </a:xfrm>
        </p:spPr>
        <p:txBody>
          <a:bodyPr>
            <a:normAutofit/>
          </a:bodyPr>
          <a:lstStyle/>
          <a:p>
            <a:endParaRPr lang="pt-BR" dirty="0" smtClean="0">
              <a:solidFill>
                <a:schemeClr val="bg1">
                  <a:lumMod val="75000"/>
                </a:schemeClr>
              </a:solidFill>
            </a:endParaRPr>
          </a:p>
          <a:p>
            <a:r>
              <a:rPr lang="pt-BR" dirty="0" smtClean="0"/>
              <a:t>Problema-Classificacao</a:t>
            </a:r>
            <a:endParaRPr lang="pt-BR" dirty="0"/>
          </a:p>
        </p:txBody>
      </p:sp>
      <p:pic>
        <p:nvPicPr>
          <p:cNvPr id="12290" name="Picture 2" descr="C:\Users\rweber\Teaching\EGC UFSC Nov 2013\classificacao anim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6248400" y="6324600"/>
            <a:ext cx="3046228" cy="338554"/>
          </a:xfrm>
          <a:prstGeom prst="rect">
            <a:avLst/>
          </a:prstGeom>
          <a:noFill/>
        </p:spPr>
        <p:txBody>
          <a:bodyPr wrap="square" rtlCol="0">
            <a:spAutoFit/>
          </a:bodyPr>
          <a:lstStyle/>
          <a:p>
            <a:r>
              <a:rPr lang="pt-BR" sz="1600" dirty="0" smtClean="0"/>
              <a:t>CLASSIFICAÇÃO Mamíferos...</a:t>
            </a:r>
            <a:endParaRPr lang="pt-BR" sz="1600" dirty="0"/>
          </a:p>
        </p:txBody>
      </p:sp>
    </p:spTree>
    <p:extLst>
      <p:ext uri="{BB962C8B-B14F-4D97-AF65-F5344CB8AC3E}">
        <p14:creationId xmlns:p14="http://schemas.microsoft.com/office/powerpoint/2010/main" val="486400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26" y="1524001"/>
            <a:ext cx="8229600" cy="4038600"/>
          </a:xfrm>
        </p:spPr>
        <p:txBody>
          <a:bodyPr>
            <a:normAutofit/>
          </a:bodyPr>
          <a:lstStyle/>
          <a:p>
            <a:pPr>
              <a:spcBef>
                <a:spcPts val="600"/>
              </a:spcBef>
            </a:pPr>
            <a:r>
              <a:rPr lang="pt-BR" dirty="0">
                <a:solidFill>
                  <a:schemeClr val="bg1">
                    <a:lumMod val="75000"/>
                  </a:schemeClr>
                </a:solidFill>
              </a:rPr>
              <a:t>Problema-Diagnostico</a:t>
            </a:r>
          </a:p>
          <a:p>
            <a:pPr>
              <a:spcBef>
                <a:spcPts val="600"/>
              </a:spcBef>
            </a:pPr>
            <a:r>
              <a:rPr lang="pt-BR" dirty="0">
                <a:solidFill>
                  <a:schemeClr val="bg1">
                    <a:lumMod val="75000"/>
                  </a:schemeClr>
                </a:solidFill>
              </a:rPr>
              <a:t>Problema-Plano</a:t>
            </a:r>
          </a:p>
          <a:p>
            <a:pPr>
              <a:spcBef>
                <a:spcPts val="600"/>
              </a:spcBef>
            </a:pPr>
            <a:r>
              <a:rPr lang="pt-BR" dirty="0">
                <a:solidFill>
                  <a:schemeClr val="bg1">
                    <a:lumMod val="75000"/>
                  </a:schemeClr>
                </a:solidFill>
              </a:rPr>
              <a:t>Problema-Prescricao</a:t>
            </a:r>
          </a:p>
          <a:p>
            <a:pPr>
              <a:spcBef>
                <a:spcPts val="600"/>
              </a:spcBef>
            </a:pPr>
            <a:r>
              <a:rPr lang="pt-BR" dirty="0">
                <a:solidFill>
                  <a:schemeClr val="bg1">
                    <a:lumMod val="75000"/>
                  </a:schemeClr>
                </a:solidFill>
              </a:rPr>
              <a:t>Problema-Configuracao</a:t>
            </a:r>
          </a:p>
          <a:p>
            <a:pPr>
              <a:spcBef>
                <a:spcPts val="600"/>
              </a:spcBef>
            </a:pPr>
            <a:r>
              <a:rPr lang="pt-BR" dirty="0">
                <a:solidFill>
                  <a:schemeClr val="bg1">
                    <a:lumMod val="75000"/>
                  </a:schemeClr>
                </a:solidFill>
              </a:rPr>
              <a:t>Problema-Classificacao</a:t>
            </a:r>
          </a:p>
          <a:p>
            <a:pPr>
              <a:spcBef>
                <a:spcPts val="600"/>
              </a:spcBef>
            </a:pPr>
            <a:r>
              <a:rPr lang="pt-BR" dirty="0"/>
              <a:t>Problema-Interpretacao</a:t>
            </a:r>
          </a:p>
          <a:p>
            <a:pPr>
              <a:spcBef>
                <a:spcPts val="600"/>
              </a:spcBef>
            </a:pPr>
            <a:r>
              <a:rPr lang="pt-BR" dirty="0" smtClean="0">
                <a:solidFill>
                  <a:schemeClr val="bg1">
                    <a:lumMod val="95000"/>
                  </a:schemeClr>
                </a:solidFill>
              </a:rPr>
              <a:t>Problema-Conhecimento</a:t>
            </a:r>
            <a:endParaRPr lang="pt-BR" dirty="0">
              <a:solidFill>
                <a:schemeClr val="bg1">
                  <a:lumMod val="95000"/>
                </a:schemeClr>
              </a:solidFill>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52" t="23225" r="26051" b="8086"/>
          <a:stretch/>
        </p:blipFill>
        <p:spPr bwMode="auto">
          <a:xfrm>
            <a:off x="3731105" y="1524001"/>
            <a:ext cx="5242298"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0" y="685800"/>
            <a:ext cx="8229600" cy="762000"/>
          </a:xfrm>
        </p:spPr>
        <p:txBody>
          <a:bodyPr/>
          <a:lstStyle/>
          <a:p>
            <a:pPr algn="l"/>
            <a:r>
              <a:rPr lang="en-US" b="1" dirty="0" smtClean="0"/>
              <a:t>CBR: </a:t>
            </a:r>
            <a:r>
              <a:rPr lang="pt-BR" b="1" dirty="0"/>
              <a:t>Pares </a:t>
            </a:r>
            <a:r>
              <a:rPr lang="pt-BR" b="1" dirty="0" smtClean="0"/>
              <a:t>Problema-Solução</a:t>
            </a:r>
            <a:endParaRPr lang="pt-BR" b="1" dirty="0"/>
          </a:p>
        </p:txBody>
      </p:sp>
      <p:sp>
        <p:nvSpPr>
          <p:cNvPr id="7" name="CaixaDeTexto 6"/>
          <p:cNvSpPr txBox="1"/>
          <p:nvPr/>
        </p:nvSpPr>
        <p:spPr>
          <a:xfrm>
            <a:off x="4114800" y="5410200"/>
            <a:ext cx="4951228" cy="923330"/>
          </a:xfrm>
          <a:prstGeom prst="rect">
            <a:avLst/>
          </a:prstGeom>
          <a:noFill/>
        </p:spPr>
        <p:txBody>
          <a:bodyPr wrap="square" rtlCol="0">
            <a:spAutoFit/>
          </a:bodyPr>
          <a:lstStyle/>
          <a:p>
            <a:r>
              <a:rPr lang="pt-BR" dirty="0" smtClean="0"/>
              <a:t>Achar em textos o que favorece uma interpretação ou outra. </a:t>
            </a:r>
            <a:r>
              <a:rPr lang="pt-BR" dirty="0"/>
              <a:t> </a:t>
            </a:r>
            <a:r>
              <a:rPr lang="pt-BR" dirty="0" smtClean="0"/>
              <a:t>A SONY utilizou a aprendizagem da XEROX para viabilizar lançamento do </a:t>
            </a:r>
            <a:r>
              <a:rPr lang="pt-BR" dirty="0" err="1" smtClean="0"/>
              <a:t>Betamax</a:t>
            </a:r>
            <a:r>
              <a:rPr lang="pt-BR" dirty="0" smtClean="0"/>
              <a:t>.</a:t>
            </a:r>
            <a:endParaRPr lang="pt-BR" dirty="0"/>
          </a:p>
        </p:txBody>
      </p:sp>
    </p:spTree>
    <p:extLst>
      <p:ext uri="{BB962C8B-B14F-4D97-AF65-F5344CB8AC3E}">
        <p14:creationId xmlns:p14="http://schemas.microsoft.com/office/powerpoint/2010/main" val="2561081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17649"/>
            <a:ext cx="8229600" cy="4525963"/>
          </a:xfrm>
        </p:spPr>
        <p:txBody>
          <a:bodyPr>
            <a:normAutofit/>
          </a:bodyPr>
          <a:lstStyle/>
          <a:p>
            <a:r>
              <a:rPr lang="pt-BR" dirty="0">
                <a:solidFill>
                  <a:schemeClr val="bg1">
                    <a:lumMod val="65000"/>
                  </a:schemeClr>
                </a:solidFill>
              </a:rPr>
              <a:t>Problema-Diagnostico</a:t>
            </a:r>
          </a:p>
          <a:p>
            <a:r>
              <a:rPr lang="pt-BR" dirty="0">
                <a:solidFill>
                  <a:schemeClr val="bg1">
                    <a:lumMod val="65000"/>
                  </a:schemeClr>
                </a:solidFill>
              </a:rPr>
              <a:t>Problema-Plano</a:t>
            </a:r>
          </a:p>
          <a:p>
            <a:r>
              <a:rPr lang="pt-BR" dirty="0">
                <a:solidFill>
                  <a:schemeClr val="bg1">
                    <a:lumMod val="65000"/>
                  </a:schemeClr>
                </a:solidFill>
              </a:rPr>
              <a:t>Problema-Prescricao</a:t>
            </a:r>
          </a:p>
          <a:p>
            <a:r>
              <a:rPr lang="pt-BR" dirty="0">
                <a:solidFill>
                  <a:schemeClr val="bg1">
                    <a:lumMod val="65000"/>
                  </a:schemeClr>
                </a:solidFill>
              </a:rPr>
              <a:t>Problema-Configuracao</a:t>
            </a:r>
          </a:p>
          <a:p>
            <a:r>
              <a:rPr lang="pt-BR" dirty="0">
                <a:solidFill>
                  <a:schemeClr val="bg1">
                    <a:lumMod val="65000"/>
                  </a:schemeClr>
                </a:solidFill>
              </a:rPr>
              <a:t>Problema-Classificacao</a:t>
            </a:r>
          </a:p>
          <a:p>
            <a:r>
              <a:rPr lang="pt-BR" dirty="0">
                <a:solidFill>
                  <a:schemeClr val="bg1">
                    <a:lumMod val="65000"/>
                  </a:schemeClr>
                </a:solidFill>
              </a:rPr>
              <a:t>Problema-Interpretacao</a:t>
            </a:r>
          </a:p>
          <a:p>
            <a:r>
              <a:rPr lang="pt-BR" dirty="0" smtClean="0"/>
              <a:t>Problema-Conhecimento</a:t>
            </a:r>
            <a:endParaRPr lang="pt-BR" dirty="0"/>
          </a:p>
        </p:txBody>
      </p:sp>
      <p:pic>
        <p:nvPicPr>
          <p:cNvPr id="5" name="Picture 3" descr="C:\Rosina Weber\IJCAI01\PRESENT\loose fig\colle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2667000" cy="2035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Rosina Weber\IJCAI01\PRESENT\loose fig\llcen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09913"/>
            <a:ext cx="1981200" cy="928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Rosina Weber\IJCAI01\PRESENT\loose fig\llreposito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463" y="3124200"/>
            <a:ext cx="1912937" cy="896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Rosina Weber\IJCAI01\PRESENT\loose fig\reu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1563" y="2438400"/>
            <a:ext cx="2103437" cy="18145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Rosina Weber\IJCAI01\PRESENT\loose fig\stor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810000"/>
            <a:ext cx="2895600" cy="2209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a:grpSpLocks/>
          </p:cNvGrpSpPr>
          <p:nvPr/>
        </p:nvGrpSpPr>
        <p:grpSpPr bwMode="auto">
          <a:xfrm>
            <a:off x="457200" y="3810000"/>
            <a:ext cx="5257800" cy="2209800"/>
            <a:chOff x="192" y="2928"/>
            <a:chExt cx="3312" cy="1392"/>
          </a:xfrm>
        </p:grpSpPr>
        <p:pic>
          <p:nvPicPr>
            <p:cNvPr id="11" name="Picture 10" descr="C:\Rosina Weber\IJCAI01\PRESENT\loose fig\domai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591"/>
              <a:ext cx="1248" cy="5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Rosina Weber\IJCAI01\PRESENT\loose fig\verify.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2928"/>
              <a:ext cx="1824" cy="13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a:grpSpLocks/>
          </p:cNvGrpSpPr>
          <p:nvPr/>
        </p:nvGrpSpPr>
        <p:grpSpPr bwMode="auto">
          <a:xfrm>
            <a:off x="3200400" y="1219200"/>
            <a:ext cx="2971800" cy="3657600"/>
            <a:chOff x="1920" y="960"/>
            <a:chExt cx="1872" cy="2304"/>
          </a:xfrm>
        </p:grpSpPr>
        <p:pic>
          <p:nvPicPr>
            <p:cNvPr id="14" name="Picture 13" descr="C:\Rosina Weber\IJCAI01\PRESENT\new figures\arrowdow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4" y="1680"/>
              <a:ext cx="491" cy="11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Rosina Weber\IJCAI01\PRESENT\new figures\arrowup.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0" y="1728"/>
              <a:ext cx="491" cy="11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Rosina Weber\IJCAI01\PRESENT\loose fig\orgmembers.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0" y="960"/>
              <a:ext cx="1872" cy="8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Rosina Weber\IJCAI01\PRESENT\loose fig\orgprocesses.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8" y="2731"/>
              <a:ext cx="1824" cy="533"/>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descr="C:\Rosina Weber\IJCAI01\PRESENT\new figures\distribute.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1119188"/>
            <a:ext cx="2819400" cy="2157412"/>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a:spLocks noGrp="1"/>
          </p:cNvSpPr>
          <p:nvPr>
            <p:ph type="title"/>
          </p:nvPr>
        </p:nvSpPr>
        <p:spPr>
          <a:xfrm>
            <a:off x="0" y="533400"/>
            <a:ext cx="8229600" cy="762000"/>
          </a:xfrm>
        </p:spPr>
        <p:txBody>
          <a:bodyPr>
            <a:normAutofit/>
          </a:bodyPr>
          <a:lstStyle/>
          <a:p>
            <a:pPr algn="l"/>
            <a:r>
              <a:rPr lang="en-US" sz="3600" b="1" dirty="0" smtClean="0"/>
              <a:t>CBR: </a:t>
            </a:r>
            <a:r>
              <a:rPr lang="pt-BR" sz="3600" b="1" dirty="0"/>
              <a:t>Pares </a:t>
            </a:r>
            <a:r>
              <a:rPr lang="pt-BR" sz="3600" b="1" dirty="0" smtClean="0"/>
              <a:t>Problema-Solução</a:t>
            </a:r>
            <a:endParaRPr lang="pt-BR" sz="3600" b="1" dirty="0"/>
          </a:p>
        </p:txBody>
      </p:sp>
      <p:sp>
        <p:nvSpPr>
          <p:cNvPr id="20" name="CaixaDeTexto 19"/>
          <p:cNvSpPr txBox="1"/>
          <p:nvPr/>
        </p:nvSpPr>
        <p:spPr>
          <a:xfrm>
            <a:off x="3886200" y="5715000"/>
            <a:ext cx="5332228" cy="523220"/>
          </a:xfrm>
          <a:prstGeom prst="rect">
            <a:avLst/>
          </a:prstGeom>
          <a:noFill/>
        </p:spPr>
        <p:txBody>
          <a:bodyPr wrap="square" rtlCol="0">
            <a:spAutoFit/>
          </a:bodyPr>
          <a:lstStyle/>
          <a:p>
            <a:r>
              <a:rPr lang="pt-BR" sz="1400" dirty="0" smtClean="0"/>
              <a:t>Exige tratativas específicas ao problema (ex. análise de governança pública, gestão de inovação). Nesses casos o CBR é orientado ao grupo </a:t>
            </a:r>
            <a:endParaRPr lang="pt-BR" sz="1400" dirty="0"/>
          </a:p>
        </p:txBody>
      </p:sp>
    </p:spTree>
    <p:extLst>
      <p:ext uri="{BB962C8B-B14F-4D97-AF65-F5344CB8AC3E}">
        <p14:creationId xmlns:p14="http://schemas.microsoft.com/office/powerpoint/2010/main" val="373564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29" t="22832" r="17344" b="6117"/>
          <a:stretch/>
        </p:blipFill>
        <p:spPr bwMode="auto">
          <a:xfrm>
            <a:off x="3276600" y="1066800"/>
            <a:ext cx="5715000" cy="4159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126" y="266701"/>
            <a:ext cx="1981200" cy="1143000"/>
          </a:xfrm>
        </p:spPr>
        <p:txBody>
          <a:bodyPr/>
          <a:lstStyle/>
          <a:p>
            <a:r>
              <a:rPr lang="en-US" b="1" dirty="0" smtClean="0"/>
              <a:t>CBR</a:t>
            </a:r>
            <a:endParaRPr lang="pt-BR" b="1" dirty="0"/>
          </a:p>
        </p:txBody>
      </p:sp>
      <p:sp>
        <p:nvSpPr>
          <p:cNvPr id="3" name="Content Placeholder 2"/>
          <p:cNvSpPr>
            <a:spLocks noGrp="1"/>
          </p:cNvSpPr>
          <p:nvPr>
            <p:ph idx="1"/>
          </p:nvPr>
        </p:nvSpPr>
        <p:spPr>
          <a:xfrm>
            <a:off x="76200" y="1341437"/>
            <a:ext cx="3048000" cy="3306763"/>
          </a:xfrm>
        </p:spPr>
        <p:txBody>
          <a:bodyPr>
            <a:normAutofit fontScale="92500"/>
          </a:bodyPr>
          <a:lstStyle/>
          <a:p>
            <a:pPr marL="0" indent="0">
              <a:buNone/>
            </a:pPr>
            <a:r>
              <a:rPr lang="pt-BR" sz="2000" dirty="0" smtClean="0"/>
              <a:t>Exemplo: usuário com carro de câmbio manual em que o carro, quando esquentava, não conseguia ligar novamente o carro (não conseguia colocar gasolina). O problema era parecido com outro do conhecimento dos especialistas com solução de parar o carro em descida.</a:t>
            </a:r>
            <a:endParaRPr lang="pt-BR" sz="2000" dirty="0"/>
          </a:p>
        </p:txBody>
      </p:sp>
    </p:spTree>
    <p:extLst>
      <p:ext uri="{BB962C8B-B14F-4D97-AF65-F5344CB8AC3E}">
        <p14:creationId xmlns:p14="http://schemas.microsoft.com/office/powerpoint/2010/main" val="738744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715962"/>
          </a:xfrm>
        </p:spPr>
        <p:txBody>
          <a:bodyPr>
            <a:normAutofit fontScale="90000"/>
          </a:bodyPr>
          <a:lstStyle/>
          <a:p>
            <a:pPr algn="l"/>
            <a:r>
              <a:rPr lang="en-US" b="1" dirty="0" err="1" smtClean="0"/>
              <a:t>Elementos</a:t>
            </a:r>
            <a:r>
              <a:rPr lang="en-US" b="1" dirty="0" smtClean="0"/>
              <a:t> do </a:t>
            </a:r>
            <a:r>
              <a:rPr lang="en-US" b="1" dirty="0" err="1" smtClean="0"/>
              <a:t>Ciclo</a:t>
            </a:r>
            <a:r>
              <a:rPr lang="en-US" b="1" dirty="0" smtClean="0"/>
              <a:t> RBC</a:t>
            </a:r>
            <a:endParaRPr lang="pt-BR"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20" t="57471" r="27100" b="12613"/>
          <a:stretch/>
        </p:blipFill>
        <p:spPr bwMode="auto">
          <a:xfrm>
            <a:off x="609600" y="2133601"/>
            <a:ext cx="7969102" cy="2210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381000" y="4648200"/>
            <a:ext cx="7696200" cy="830997"/>
          </a:xfrm>
          <a:prstGeom prst="rect">
            <a:avLst/>
          </a:prstGeom>
        </p:spPr>
        <p:txBody>
          <a:bodyPr wrap="square">
            <a:spAutoFit/>
          </a:bodyPr>
          <a:lstStyle/>
          <a:p>
            <a:r>
              <a:rPr lang="pt-BR" sz="2400" dirty="0" smtClean="0"/>
              <a:t>Reutilização, Recuperação, Revisão e Aprendizagem (</a:t>
            </a:r>
            <a:r>
              <a:rPr lang="pt-BR" sz="2400" dirty="0" err="1" smtClean="0"/>
              <a:t>Retain</a:t>
            </a:r>
            <a:r>
              <a:rPr lang="pt-BR" sz="2400" dirty="0" smtClean="0"/>
              <a:t>), que deve ficar por último.</a:t>
            </a:r>
            <a:endParaRPr lang="pt-BR" sz="2400" dirty="0"/>
          </a:p>
        </p:txBody>
      </p:sp>
    </p:spTree>
    <p:extLst>
      <p:ext uri="{BB962C8B-B14F-4D97-AF65-F5344CB8AC3E}">
        <p14:creationId xmlns:p14="http://schemas.microsoft.com/office/powerpoint/2010/main" val="929578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descr="4"/>
          <p:cNvPicPr>
            <a:picLocks noChangeAspect="1" noChangeArrowheads="1"/>
          </p:cNvPicPr>
          <p:nvPr/>
        </p:nvPicPr>
        <p:blipFill>
          <a:blip r:embed="rId2" cstate="print"/>
          <a:srcRect/>
          <a:stretch>
            <a:fillRect/>
          </a:stretch>
        </p:blipFill>
        <p:spPr bwMode="auto">
          <a:xfrm>
            <a:off x="1905000" y="1254125"/>
            <a:ext cx="4301276" cy="3927475"/>
          </a:xfrm>
          <a:prstGeom prst="rect">
            <a:avLst/>
          </a:prstGeom>
          <a:ln>
            <a:noFill/>
          </a:ln>
          <a:effectLst>
            <a:outerShdw blurRad="292100" dist="139700" dir="2700000" algn="tl" rotWithShape="0">
              <a:srgbClr val="333333">
                <a:alpha val="65000"/>
              </a:srgbClr>
            </a:outerShdw>
          </a:effectLst>
        </p:spPr>
      </p:pic>
      <p:grpSp>
        <p:nvGrpSpPr>
          <p:cNvPr id="2" name="Group 4"/>
          <p:cNvGrpSpPr>
            <a:grpSpLocks/>
          </p:cNvGrpSpPr>
          <p:nvPr/>
        </p:nvGrpSpPr>
        <p:grpSpPr bwMode="auto">
          <a:xfrm>
            <a:off x="76200" y="1295400"/>
            <a:ext cx="5410200" cy="3352800"/>
            <a:chOff x="48" y="816"/>
            <a:chExt cx="3408" cy="2112"/>
          </a:xfrm>
        </p:grpSpPr>
        <p:sp>
          <p:nvSpPr>
            <p:cNvPr id="310277" name="Line 5"/>
            <p:cNvSpPr>
              <a:spLocks noChangeShapeType="1"/>
            </p:cNvSpPr>
            <p:nvPr/>
          </p:nvSpPr>
          <p:spPr bwMode="auto">
            <a:xfrm>
              <a:off x="1056" y="1152"/>
              <a:ext cx="1392" cy="0"/>
            </a:xfrm>
            <a:prstGeom prst="line">
              <a:avLst/>
            </a:prstGeom>
            <a:noFill/>
            <a:ln w="38100">
              <a:solidFill>
                <a:srgbClr val="FF0000"/>
              </a:solidFill>
              <a:round/>
              <a:headEnd/>
              <a:tailEnd type="triangle" w="med" len="med"/>
            </a:ln>
            <a:effectLst/>
          </p:spPr>
          <p:txBody>
            <a:bodyPr/>
            <a:lstStyle/>
            <a:p>
              <a:endParaRPr lang="en-US"/>
            </a:p>
          </p:txBody>
        </p:sp>
        <p:sp>
          <p:nvSpPr>
            <p:cNvPr id="310278" name="Line 6"/>
            <p:cNvSpPr>
              <a:spLocks noChangeShapeType="1"/>
            </p:cNvSpPr>
            <p:nvPr/>
          </p:nvSpPr>
          <p:spPr bwMode="auto">
            <a:xfrm>
              <a:off x="960" y="1152"/>
              <a:ext cx="720" cy="240"/>
            </a:xfrm>
            <a:prstGeom prst="line">
              <a:avLst/>
            </a:prstGeom>
            <a:noFill/>
            <a:ln w="38100">
              <a:solidFill>
                <a:srgbClr val="FF0000"/>
              </a:solidFill>
              <a:round/>
              <a:headEnd/>
              <a:tailEnd type="triangle" w="med" len="med"/>
            </a:ln>
            <a:effectLst/>
          </p:spPr>
          <p:txBody>
            <a:bodyPr/>
            <a:lstStyle/>
            <a:p>
              <a:endParaRPr lang="en-US"/>
            </a:p>
          </p:txBody>
        </p:sp>
        <p:sp>
          <p:nvSpPr>
            <p:cNvPr id="310279" name="Line 7"/>
            <p:cNvSpPr>
              <a:spLocks noChangeShapeType="1"/>
            </p:cNvSpPr>
            <p:nvPr/>
          </p:nvSpPr>
          <p:spPr bwMode="auto">
            <a:xfrm>
              <a:off x="960" y="1200"/>
              <a:ext cx="1488" cy="960"/>
            </a:xfrm>
            <a:prstGeom prst="line">
              <a:avLst/>
            </a:prstGeom>
            <a:noFill/>
            <a:ln w="38100">
              <a:solidFill>
                <a:srgbClr val="FF0000"/>
              </a:solidFill>
              <a:round/>
              <a:headEnd/>
              <a:tailEnd type="triangle" w="med" len="med"/>
            </a:ln>
            <a:effectLst/>
          </p:spPr>
          <p:txBody>
            <a:bodyPr/>
            <a:lstStyle/>
            <a:p>
              <a:endParaRPr lang="en-US"/>
            </a:p>
          </p:txBody>
        </p:sp>
        <p:sp>
          <p:nvSpPr>
            <p:cNvPr id="310280" name="Line 8"/>
            <p:cNvSpPr>
              <a:spLocks noChangeShapeType="1"/>
            </p:cNvSpPr>
            <p:nvPr/>
          </p:nvSpPr>
          <p:spPr bwMode="auto">
            <a:xfrm>
              <a:off x="1008" y="1152"/>
              <a:ext cx="2448" cy="480"/>
            </a:xfrm>
            <a:prstGeom prst="line">
              <a:avLst/>
            </a:prstGeom>
            <a:noFill/>
            <a:ln w="38100">
              <a:solidFill>
                <a:srgbClr val="FF0000"/>
              </a:solidFill>
              <a:round/>
              <a:headEnd/>
              <a:tailEnd type="triangle" w="med" len="med"/>
            </a:ln>
            <a:effectLst/>
          </p:spPr>
          <p:txBody>
            <a:bodyPr/>
            <a:lstStyle/>
            <a:p>
              <a:endParaRPr lang="en-US"/>
            </a:p>
          </p:txBody>
        </p:sp>
        <p:sp>
          <p:nvSpPr>
            <p:cNvPr id="310281" name="Line 9"/>
            <p:cNvSpPr>
              <a:spLocks noChangeShapeType="1"/>
            </p:cNvSpPr>
            <p:nvPr/>
          </p:nvSpPr>
          <p:spPr bwMode="auto">
            <a:xfrm>
              <a:off x="864" y="1200"/>
              <a:ext cx="816" cy="1536"/>
            </a:xfrm>
            <a:prstGeom prst="line">
              <a:avLst/>
            </a:prstGeom>
            <a:noFill/>
            <a:ln w="38100">
              <a:solidFill>
                <a:srgbClr val="FF0000"/>
              </a:solidFill>
              <a:round/>
              <a:headEnd/>
              <a:tailEnd type="triangle" w="med" len="med"/>
            </a:ln>
            <a:effectLst/>
          </p:spPr>
          <p:txBody>
            <a:bodyPr/>
            <a:lstStyle/>
            <a:p>
              <a:endParaRPr lang="en-US"/>
            </a:p>
          </p:txBody>
        </p:sp>
        <p:sp>
          <p:nvSpPr>
            <p:cNvPr id="310282" name="Line 10"/>
            <p:cNvSpPr>
              <a:spLocks noChangeShapeType="1"/>
            </p:cNvSpPr>
            <p:nvPr/>
          </p:nvSpPr>
          <p:spPr bwMode="auto">
            <a:xfrm>
              <a:off x="912" y="1200"/>
              <a:ext cx="2112" cy="1728"/>
            </a:xfrm>
            <a:prstGeom prst="line">
              <a:avLst/>
            </a:prstGeom>
            <a:noFill/>
            <a:ln w="38100">
              <a:solidFill>
                <a:srgbClr val="FF0000"/>
              </a:solidFill>
              <a:round/>
              <a:headEnd/>
              <a:tailEnd type="triangle" w="med" len="med"/>
            </a:ln>
            <a:effectLst/>
          </p:spPr>
          <p:txBody>
            <a:bodyPr/>
            <a:lstStyle/>
            <a:p>
              <a:endParaRPr lang="en-US"/>
            </a:p>
          </p:txBody>
        </p:sp>
        <p:sp>
          <p:nvSpPr>
            <p:cNvPr id="310283" name="Oval 11"/>
            <p:cNvSpPr>
              <a:spLocks noChangeArrowheads="1"/>
            </p:cNvSpPr>
            <p:nvPr/>
          </p:nvSpPr>
          <p:spPr bwMode="auto">
            <a:xfrm>
              <a:off x="48" y="816"/>
              <a:ext cx="1056" cy="576"/>
            </a:xfrm>
            <a:prstGeom prst="ellipse">
              <a:avLst/>
            </a:prstGeom>
            <a:solidFill>
              <a:srgbClr val="FFFFFF"/>
            </a:solidFill>
            <a:ln w="9525">
              <a:solidFill>
                <a:schemeClr val="bg2"/>
              </a:solidFill>
              <a:round/>
              <a:headEnd/>
              <a:tailEnd/>
            </a:ln>
            <a:effectLst/>
          </p:spPr>
          <p:txBody>
            <a:bodyPr wrap="none" anchor="ctr"/>
            <a:lstStyle/>
            <a:p>
              <a:pPr algn="ctr"/>
              <a:r>
                <a:rPr lang="en-US" sz="1400" b="1" dirty="0">
                  <a:solidFill>
                    <a:srgbClr val="FF0000"/>
                  </a:solidFill>
                  <a:latin typeface="Tahoma" charset="0"/>
                </a:rPr>
                <a:t>case</a:t>
              </a:r>
            </a:p>
            <a:p>
              <a:pPr algn="ctr"/>
              <a:r>
                <a:rPr lang="en-US" sz="1400" b="1" dirty="0">
                  <a:solidFill>
                    <a:srgbClr val="FF0000"/>
                  </a:solidFill>
                  <a:latin typeface="Tahoma" charset="0"/>
                </a:rPr>
                <a:t>representation</a:t>
              </a:r>
            </a:p>
          </p:txBody>
        </p:sp>
      </p:grpSp>
      <p:sp>
        <p:nvSpPr>
          <p:cNvPr id="310284" name="Rectangle 12"/>
          <p:cNvSpPr>
            <a:spLocks noGrp="1" noChangeArrowheads="1"/>
          </p:cNvSpPr>
          <p:nvPr>
            <p:ph type="title"/>
          </p:nvPr>
        </p:nvSpPr>
        <p:spPr>
          <a:xfrm>
            <a:off x="4114800" y="705293"/>
            <a:ext cx="4953000" cy="609600"/>
          </a:xfrm>
          <a:noFill/>
          <a:ln/>
        </p:spPr>
        <p:txBody>
          <a:bodyPr anchor="b">
            <a:normAutofit fontScale="90000"/>
          </a:bodyPr>
          <a:lstStyle/>
          <a:p>
            <a:pPr algn="r"/>
            <a:r>
              <a:rPr lang="en-US" sz="4000" b="1" dirty="0"/>
              <a:t>CBR methodology</a:t>
            </a:r>
          </a:p>
        </p:txBody>
      </p:sp>
      <p:sp>
        <p:nvSpPr>
          <p:cNvPr id="310285" name="Oval 13"/>
          <p:cNvSpPr>
            <a:spLocks noChangeArrowheads="1"/>
          </p:cNvSpPr>
          <p:nvPr/>
        </p:nvSpPr>
        <p:spPr bwMode="auto">
          <a:xfrm>
            <a:off x="76200" y="457200"/>
            <a:ext cx="2209800" cy="533400"/>
          </a:xfrm>
          <a:prstGeom prst="ellipse">
            <a:avLst/>
          </a:prstGeom>
          <a:solidFill>
            <a:srgbClr val="FFFFFF"/>
          </a:solidFill>
          <a:ln w="9525">
            <a:noFill/>
            <a:round/>
            <a:headEnd/>
            <a:tailEnd/>
          </a:ln>
          <a:effectLst/>
        </p:spPr>
        <p:txBody>
          <a:bodyPr wrap="none" anchor="ctr"/>
          <a:lstStyle/>
          <a:p>
            <a:pPr algn="ctr"/>
            <a:r>
              <a:rPr lang="en-US" sz="3600" b="1" dirty="0" err="1" smtClean="0">
                <a:solidFill>
                  <a:srgbClr val="FF0000"/>
                </a:solidFill>
                <a:latin typeface="Tahoma" charset="0"/>
              </a:rPr>
              <a:t>Tarefa</a:t>
            </a:r>
            <a:r>
              <a:rPr lang="en-US" sz="3600" b="1" dirty="0" smtClean="0">
                <a:solidFill>
                  <a:srgbClr val="FF0000"/>
                </a:solidFill>
                <a:latin typeface="Tahoma" charset="0"/>
              </a:rPr>
              <a:t>?</a:t>
            </a:r>
            <a:endParaRPr lang="en-US" sz="3600" b="1" dirty="0">
              <a:solidFill>
                <a:srgbClr val="FF0000"/>
              </a:solidFill>
              <a:latin typeface="Tahoma" charset="0"/>
            </a:endParaRPr>
          </a:p>
        </p:txBody>
      </p:sp>
      <p:sp>
        <p:nvSpPr>
          <p:cNvPr id="14" name="Rectangle 12"/>
          <p:cNvSpPr txBox="1">
            <a:spLocks noChangeArrowheads="1"/>
          </p:cNvSpPr>
          <p:nvPr/>
        </p:nvSpPr>
        <p:spPr>
          <a:xfrm>
            <a:off x="152400" y="5562600"/>
            <a:ext cx="8915400" cy="533400"/>
          </a:xfrm>
          <a:prstGeom prst="rect">
            <a:avLst/>
          </a:prstGeom>
          <a:noFill/>
          <a:ln/>
        </p:spPr>
        <p:txBody>
          <a:bodyPr vert="horz" anchor="b">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1200" dirty="0" smtClean="0"/>
              <a:t>When designing a CBR system, first define which task it is to </a:t>
            </a:r>
            <a:r>
              <a:rPr lang="en-US" sz="1200" dirty="0" smtClean="0"/>
              <a:t>perform</a:t>
            </a:r>
            <a:endParaRPr lang="en-US" sz="2000" dirty="0" smtClean="0"/>
          </a:p>
          <a:p>
            <a:r>
              <a:rPr lang="en-US" sz="2000" dirty="0" smtClean="0"/>
              <a:t>No </a:t>
            </a:r>
            <a:r>
              <a:rPr lang="en-US" sz="2000" dirty="0" err="1" smtClean="0"/>
              <a:t>caso</a:t>
            </a:r>
            <a:r>
              <a:rPr lang="en-US" sz="2000" dirty="0" smtClean="0"/>
              <a:t> de </a:t>
            </a:r>
            <a:r>
              <a:rPr lang="en-US" sz="2000" dirty="0" err="1" smtClean="0"/>
              <a:t>Gestão</a:t>
            </a:r>
            <a:r>
              <a:rPr lang="en-US" sz="2000" dirty="0" smtClean="0"/>
              <a:t> do </a:t>
            </a:r>
            <a:r>
              <a:rPr lang="en-US" sz="2000" dirty="0" err="1" smtClean="0"/>
              <a:t>Conhecimento</a:t>
            </a:r>
            <a:r>
              <a:rPr lang="en-US" sz="2000" dirty="0" smtClean="0"/>
              <a:t>, tem-se </a:t>
            </a:r>
            <a:r>
              <a:rPr lang="en-US" sz="2000" dirty="0" err="1" smtClean="0"/>
              <a:t>uma</a:t>
            </a:r>
            <a:r>
              <a:rPr lang="en-US" sz="2000" dirty="0" smtClean="0"/>
              <a:t> </a:t>
            </a:r>
            <a:r>
              <a:rPr lang="en-US" sz="2000" dirty="0" err="1" smtClean="0"/>
              <a:t>tarefa</a:t>
            </a:r>
            <a:r>
              <a:rPr lang="en-US" sz="2000" dirty="0" smtClean="0"/>
              <a:t> </a:t>
            </a:r>
            <a:r>
              <a:rPr lang="en-US" sz="2000" dirty="0" err="1" smtClean="0"/>
              <a:t>organizacional</a:t>
            </a:r>
            <a:r>
              <a:rPr lang="en-US" sz="2000" dirty="0" smtClean="0"/>
              <a:t>. É </a:t>
            </a:r>
            <a:r>
              <a:rPr lang="en-US" sz="2000" dirty="0" err="1" smtClean="0"/>
              <a:t>uma</a:t>
            </a:r>
            <a:r>
              <a:rPr lang="en-US" sz="2000" dirty="0" smtClean="0"/>
              <a:t> </a:t>
            </a:r>
            <a:r>
              <a:rPr lang="en-US" sz="2000" dirty="0" err="1" smtClean="0"/>
              <a:t>exceção</a:t>
            </a:r>
            <a:r>
              <a:rPr lang="en-US" sz="2000" dirty="0" smtClean="0"/>
              <a:t> </a:t>
            </a:r>
            <a:r>
              <a:rPr lang="en-US" sz="2000" dirty="0" err="1" smtClean="0"/>
              <a:t>na</a:t>
            </a:r>
            <a:r>
              <a:rPr lang="en-US" sz="2000" dirty="0" smtClean="0"/>
              <a:t> forma de se </a:t>
            </a:r>
            <a:r>
              <a:rPr lang="en-US" sz="2000" dirty="0" err="1" smtClean="0"/>
              <a:t>desenvolver</a:t>
            </a:r>
            <a:r>
              <a:rPr lang="en-US" sz="2000" dirty="0" smtClean="0"/>
              <a:t> </a:t>
            </a:r>
            <a:r>
              <a:rPr lang="en-US" sz="2000" dirty="0" err="1" smtClean="0"/>
              <a:t>os</a:t>
            </a:r>
            <a:r>
              <a:rPr lang="en-US" sz="2000" dirty="0" smtClean="0"/>
              <a:t> </a:t>
            </a:r>
            <a:r>
              <a:rPr lang="en-US" sz="2000" dirty="0" err="1" smtClean="0"/>
              <a:t>sistemas</a:t>
            </a:r>
            <a:r>
              <a:rPr lang="en-US" sz="2000" dirty="0" smtClean="0"/>
              <a:t>. </a:t>
            </a:r>
            <a:endParaRPr lang="en-US" sz="2000" dirty="0"/>
          </a:p>
        </p:txBody>
      </p:sp>
      <p:sp>
        <p:nvSpPr>
          <p:cNvPr id="15" name="Retângulo 14"/>
          <p:cNvSpPr/>
          <p:nvPr/>
        </p:nvSpPr>
        <p:spPr>
          <a:xfrm>
            <a:off x="6477000" y="1752600"/>
            <a:ext cx="2438400" cy="3046988"/>
          </a:xfrm>
          <a:prstGeom prst="rect">
            <a:avLst/>
          </a:prstGeom>
        </p:spPr>
        <p:txBody>
          <a:bodyPr wrap="square">
            <a:spAutoFit/>
          </a:bodyPr>
          <a:lstStyle/>
          <a:p>
            <a:r>
              <a:rPr lang="pt-BR" sz="2400" dirty="0" smtClean="0"/>
              <a:t>Requisitos de situações em que CBR se aplica: memória (recorrência), similaridade de problemas e de soluções)</a:t>
            </a:r>
            <a:endParaRPr lang="pt-BR" sz="2400" dirty="0"/>
          </a:p>
        </p:txBody>
      </p:sp>
    </p:spTree>
    <p:extLst>
      <p:ext uri="{BB962C8B-B14F-4D97-AF65-F5344CB8AC3E}">
        <p14:creationId xmlns:p14="http://schemas.microsoft.com/office/powerpoint/2010/main" val="26432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iterate type="wd">
                                    <p:tmPct val="100000"/>
                                  </p:iterate>
                                  <p:childTnLst>
                                    <p:set>
                                      <p:cBhvr>
                                        <p:cTn id="13" dur="1" fill="hold">
                                          <p:stCondLst>
                                            <p:cond delay="0"/>
                                          </p:stCondLst>
                                        </p:cTn>
                                        <p:tgtEl>
                                          <p:spTgt spid="310285"/>
                                        </p:tgtEl>
                                        <p:attrNameLst>
                                          <p:attrName>style.visibility</p:attrName>
                                        </p:attrNameLst>
                                      </p:cBhvr>
                                      <p:to>
                                        <p:strVal val="visible"/>
                                      </p:to>
                                    </p:set>
                                    <p:anim calcmode="lin" valueType="num">
                                      <p:cBhvr>
                                        <p:cTn id="14" dur="300" fill="hold"/>
                                        <p:tgtEl>
                                          <p:spTgt spid="310285"/>
                                        </p:tgtEl>
                                        <p:attrNameLst>
                                          <p:attrName>ppt_w</p:attrName>
                                        </p:attrNameLst>
                                      </p:cBhvr>
                                      <p:tavLst>
                                        <p:tav tm="0">
                                          <p:val>
                                            <p:strVal val="4*#ppt_w"/>
                                          </p:val>
                                        </p:tav>
                                        <p:tav tm="100000">
                                          <p:val>
                                            <p:strVal val="#ppt_w"/>
                                          </p:val>
                                        </p:tav>
                                      </p:tavLst>
                                    </p:anim>
                                    <p:anim calcmode="lin" valueType="num">
                                      <p:cBhvr>
                                        <p:cTn id="15" dur="300" fill="hold"/>
                                        <p:tgtEl>
                                          <p:spTgt spid="310285"/>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310285"/>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5" grpId="0" animBg="1" autoUpdateAnimBg="0"/>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2767"/>
            <a:ext cx="8229600" cy="772633"/>
          </a:xfrm>
        </p:spPr>
        <p:txBody>
          <a:bodyPr>
            <a:normAutofit fontScale="90000"/>
          </a:bodyPr>
          <a:lstStyle/>
          <a:p>
            <a:r>
              <a:rPr lang="pt-BR" b="1" smtClean="0"/>
              <a:t>Atributos do problema e da Solução</a:t>
            </a:r>
            <a:endParaRPr lang="pt-BR" b="1"/>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48" t="29523" r="13778" b="7495"/>
          <a:stretch/>
        </p:blipFill>
        <p:spPr bwMode="auto">
          <a:xfrm>
            <a:off x="1" y="1385777"/>
            <a:ext cx="6781800" cy="2889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152400" y="4953000"/>
            <a:ext cx="8305800" cy="1200329"/>
          </a:xfrm>
          <a:prstGeom prst="rect">
            <a:avLst/>
          </a:prstGeom>
          <a:noFill/>
        </p:spPr>
        <p:txBody>
          <a:bodyPr wrap="square" rtlCol="0">
            <a:spAutoFit/>
          </a:bodyPr>
          <a:lstStyle/>
          <a:p>
            <a:r>
              <a:rPr lang="pt-BR" dirty="0" smtClean="0"/>
              <a:t>Casos que objetivam diagnosticar origem de dores de cabeça. Nesta figura só há uma representação de solução. O ideal seria medir UTILIDADE, mas na falta de dados se mede a SIMILARIDADE. </a:t>
            </a:r>
            <a:r>
              <a:rPr lang="pt-BR" dirty="0"/>
              <a:t> </a:t>
            </a:r>
            <a:r>
              <a:rPr lang="pt-BR" dirty="0" smtClean="0"/>
              <a:t>Há muito mais sobre similaridade, mas a ideia básica é semelhante.</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1665119655"/>
              </p:ext>
            </p:extLst>
          </p:nvPr>
        </p:nvGraphicFramePr>
        <p:xfrm>
          <a:off x="6781800" y="1385777"/>
          <a:ext cx="1066800" cy="2927042"/>
        </p:xfrm>
        <a:graphic>
          <a:graphicData uri="http://schemas.openxmlformats.org/drawingml/2006/table">
            <a:tbl>
              <a:tblPr firstRow="1" bandRow="1">
                <a:tableStyleId>{5C22544A-7EE6-4342-B048-85BDC9FD1C3A}</a:tableStyleId>
              </a:tblPr>
              <a:tblGrid>
                <a:gridCol w="1066800"/>
              </a:tblGrid>
              <a:tr h="344126">
                <a:tc>
                  <a:txBody>
                    <a:bodyPr/>
                    <a:lstStyle/>
                    <a:p>
                      <a:r>
                        <a:rPr lang="pt-BR" sz="1400" dirty="0" smtClean="0"/>
                        <a:t>Caso 7</a:t>
                      </a:r>
                      <a:endParaRPr lang="pt-BR" sz="1400" dirty="0"/>
                    </a:p>
                  </a:txBody>
                  <a:tcPr/>
                </a:tc>
              </a:tr>
              <a:tr h="344126">
                <a:tc>
                  <a:txBody>
                    <a:bodyPr/>
                    <a:lstStyle/>
                    <a:p>
                      <a:r>
                        <a:rPr lang="pt-BR" sz="1400" dirty="0" smtClean="0"/>
                        <a:t>Yes</a:t>
                      </a:r>
                      <a:endParaRPr lang="pt-BR" sz="1400" dirty="0"/>
                    </a:p>
                  </a:txBody>
                  <a:tcPr/>
                </a:tc>
              </a:tr>
              <a:tr h="344126">
                <a:tc>
                  <a:txBody>
                    <a:bodyPr/>
                    <a:lstStyle/>
                    <a:p>
                      <a:r>
                        <a:rPr lang="pt-BR" sz="1400" dirty="0" smtClean="0"/>
                        <a:t>No</a:t>
                      </a:r>
                      <a:endParaRPr lang="pt-BR" sz="1400" dirty="0"/>
                    </a:p>
                  </a:txBody>
                  <a:tcPr/>
                </a:tc>
              </a:tr>
              <a:tr h="344126">
                <a:tc>
                  <a:txBody>
                    <a:bodyPr/>
                    <a:lstStyle/>
                    <a:p>
                      <a:r>
                        <a:rPr lang="pt-BR" sz="1400" dirty="0" smtClean="0"/>
                        <a:t>No</a:t>
                      </a:r>
                      <a:endParaRPr lang="pt-BR" sz="1400" dirty="0"/>
                    </a:p>
                  </a:txBody>
                  <a:tcPr/>
                </a:tc>
              </a:tr>
              <a:tr h="480833">
                <a:tc>
                  <a:txBody>
                    <a:bodyPr/>
                    <a:lstStyle/>
                    <a:p>
                      <a:r>
                        <a:rPr lang="pt-BR" sz="1400" dirty="0" smtClean="0"/>
                        <a:t>Normal </a:t>
                      </a:r>
                      <a:r>
                        <a:rPr lang="pt-BR" sz="1400" dirty="0" err="1" smtClean="0"/>
                        <a:t>to</a:t>
                      </a:r>
                      <a:r>
                        <a:rPr lang="pt-BR" sz="1400" dirty="0" smtClean="0"/>
                        <a:t> High</a:t>
                      </a:r>
                      <a:endParaRPr lang="pt-BR" sz="1400" dirty="0"/>
                    </a:p>
                  </a:txBody>
                  <a:tcPr/>
                </a:tc>
              </a:tr>
              <a:tr h="344126">
                <a:tc>
                  <a:txBody>
                    <a:bodyPr/>
                    <a:lstStyle/>
                    <a:p>
                      <a:r>
                        <a:rPr lang="pt-BR" sz="1400" dirty="0" smtClean="0"/>
                        <a:t>No</a:t>
                      </a:r>
                      <a:endParaRPr lang="pt-BR" sz="1400" dirty="0"/>
                    </a:p>
                  </a:txBody>
                  <a:tcPr/>
                </a:tc>
              </a:tr>
              <a:tr h="344126">
                <a:tc>
                  <a:txBody>
                    <a:bodyPr/>
                    <a:lstStyle/>
                    <a:p>
                      <a:r>
                        <a:rPr lang="pt-BR" sz="1400" dirty="0" smtClean="0"/>
                        <a:t>Bruna</a:t>
                      </a:r>
                      <a:endParaRPr lang="pt-BR" sz="1400" dirty="0"/>
                    </a:p>
                  </a:txBody>
                  <a:tcPr/>
                </a:tc>
              </a:tr>
              <a:tr h="344126">
                <a:tc>
                  <a:txBody>
                    <a:bodyPr/>
                    <a:lstStyle/>
                    <a:p>
                      <a:endParaRPr lang="pt-BR" sz="1400" dirty="0"/>
                    </a:p>
                  </a:txBody>
                  <a:tcPr/>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845525732"/>
              </p:ext>
            </p:extLst>
          </p:nvPr>
        </p:nvGraphicFramePr>
        <p:xfrm>
          <a:off x="7924800" y="1371600"/>
          <a:ext cx="1066800" cy="2966720"/>
        </p:xfrm>
        <a:graphic>
          <a:graphicData uri="http://schemas.openxmlformats.org/drawingml/2006/table">
            <a:tbl>
              <a:tblPr firstRow="1" bandRow="1">
                <a:tableStyleId>{5C22544A-7EE6-4342-B048-85BDC9FD1C3A}</a:tableStyleId>
              </a:tblPr>
              <a:tblGrid>
                <a:gridCol w="1066800"/>
              </a:tblGrid>
              <a:tr h="370840">
                <a:tc>
                  <a:txBody>
                    <a:bodyPr/>
                    <a:lstStyle/>
                    <a:p>
                      <a:r>
                        <a:rPr lang="pt-BR" sz="1400" dirty="0" smtClean="0"/>
                        <a:t>Pesos</a:t>
                      </a:r>
                      <a:endParaRPr lang="pt-BR" sz="1400" dirty="0"/>
                    </a:p>
                  </a:txBody>
                  <a:tcPr/>
                </a:tc>
              </a:tr>
              <a:tr h="370840">
                <a:tc>
                  <a:txBody>
                    <a:bodyPr/>
                    <a:lstStyle/>
                    <a:p>
                      <a:r>
                        <a:rPr lang="pt-BR" sz="1400" dirty="0" smtClean="0"/>
                        <a:t>3</a:t>
                      </a:r>
                      <a:endParaRPr lang="pt-BR" sz="1400" dirty="0"/>
                    </a:p>
                  </a:txBody>
                  <a:tcPr/>
                </a:tc>
              </a:tr>
              <a:tr h="370840">
                <a:tc>
                  <a:txBody>
                    <a:bodyPr/>
                    <a:lstStyle/>
                    <a:p>
                      <a:r>
                        <a:rPr lang="pt-BR" sz="1400" dirty="0" smtClean="0"/>
                        <a:t>2</a:t>
                      </a:r>
                      <a:endParaRPr lang="pt-BR" sz="1400" dirty="0"/>
                    </a:p>
                  </a:txBody>
                  <a:tcPr/>
                </a:tc>
              </a:tr>
              <a:tr h="370840">
                <a:tc>
                  <a:txBody>
                    <a:bodyPr/>
                    <a:lstStyle/>
                    <a:p>
                      <a:r>
                        <a:rPr lang="pt-BR" sz="1400" dirty="0" smtClean="0"/>
                        <a:t>1</a:t>
                      </a:r>
                      <a:endParaRPr lang="pt-BR" sz="1400" dirty="0"/>
                    </a:p>
                  </a:txBody>
                  <a:tcPr/>
                </a:tc>
              </a:tr>
              <a:tr h="370840">
                <a:tc>
                  <a:txBody>
                    <a:bodyPr/>
                    <a:lstStyle/>
                    <a:p>
                      <a:r>
                        <a:rPr lang="pt-BR" sz="1400" dirty="0" smtClean="0"/>
                        <a:t>2</a:t>
                      </a:r>
                      <a:endParaRPr lang="pt-BR" sz="1400" dirty="0"/>
                    </a:p>
                  </a:txBody>
                  <a:tcPr/>
                </a:tc>
              </a:tr>
              <a:tr h="370840">
                <a:tc>
                  <a:txBody>
                    <a:bodyPr/>
                    <a:lstStyle/>
                    <a:p>
                      <a:r>
                        <a:rPr lang="pt-BR" sz="1400" dirty="0" smtClean="0"/>
                        <a:t>3</a:t>
                      </a:r>
                      <a:endParaRPr lang="pt-BR" sz="1400" dirty="0"/>
                    </a:p>
                  </a:txBody>
                  <a:tcPr/>
                </a:tc>
              </a:tr>
              <a:tr h="370840">
                <a:tc>
                  <a:txBody>
                    <a:bodyPr/>
                    <a:lstStyle/>
                    <a:p>
                      <a:r>
                        <a:rPr lang="pt-BR" sz="1400" dirty="0" smtClean="0"/>
                        <a:t>2</a:t>
                      </a:r>
                      <a:endParaRPr lang="pt-BR" sz="1400" dirty="0"/>
                    </a:p>
                  </a:txBody>
                  <a:tcPr/>
                </a:tc>
              </a:tr>
              <a:tr h="370840">
                <a:tc>
                  <a:txBody>
                    <a:bodyPr/>
                    <a:lstStyle/>
                    <a:p>
                      <a:endParaRPr lang="pt-BR" sz="1400" dirty="0"/>
                    </a:p>
                  </a:txBody>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68302339"/>
              </p:ext>
            </p:extLst>
          </p:nvPr>
        </p:nvGraphicFramePr>
        <p:xfrm>
          <a:off x="1371600" y="4307390"/>
          <a:ext cx="5225142" cy="37084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tblGrid>
              <a:tr h="370840">
                <a:tc>
                  <a:txBody>
                    <a:bodyPr/>
                    <a:lstStyle/>
                    <a:p>
                      <a:pPr algn="ctr"/>
                      <a:r>
                        <a:rPr lang="pt-BR" dirty="0" smtClean="0"/>
                        <a:t>6</a:t>
                      </a:r>
                      <a:endParaRPr lang="pt-BR" dirty="0"/>
                    </a:p>
                  </a:txBody>
                  <a:tcPr/>
                </a:tc>
                <a:tc>
                  <a:txBody>
                    <a:bodyPr/>
                    <a:lstStyle/>
                    <a:p>
                      <a:pPr algn="ctr"/>
                      <a:r>
                        <a:rPr lang="pt-BR" dirty="0" smtClean="0"/>
                        <a:t>10</a:t>
                      </a:r>
                      <a:endParaRPr lang="pt-BR" dirty="0"/>
                    </a:p>
                  </a:txBody>
                  <a:tcPr/>
                </a:tc>
                <a:tc>
                  <a:txBody>
                    <a:bodyPr/>
                    <a:lstStyle/>
                    <a:p>
                      <a:pPr algn="ctr"/>
                      <a:r>
                        <a:rPr lang="pt-BR" dirty="0" smtClean="0"/>
                        <a:t>6</a:t>
                      </a:r>
                      <a:endParaRPr lang="pt-BR" dirty="0"/>
                    </a:p>
                  </a:txBody>
                  <a:tcPr/>
                </a:tc>
                <a:tc>
                  <a:txBody>
                    <a:bodyPr/>
                    <a:lstStyle/>
                    <a:p>
                      <a:pPr algn="ctr"/>
                      <a:endParaRPr lang="pt-BR" dirty="0"/>
                    </a:p>
                  </a:txBody>
                  <a:tcPr/>
                </a:tc>
                <a:tc>
                  <a:txBody>
                    <a:bodyPr/>
                    <a:lstStyle/>
                    <a:p>
                      <a:pPr algn="ctr"/>
                      <a:endParaRPr lang="pt-BR" dirty="0"/>
                    </a:p>
                  </a:txBody>
                  <a:tcPr/>
                </a:tc>
                <a:tc>
                  <a:txBody>
                    <a:bodyPr/>
                    <a:lstStyle/>
                    <a:p>
                      <a:pPr algn="ctr"/>
                      <a:endParaRPr lang="pt-BR" dirty="0"/>
                    </a:p>
                  </a:txBody>
                  <a:tcPr/>
                </a:tc>
              </a:tr>
            </a:tbl>
          </a:graphicData>
        </a:graphic>
      </p:graphicFrame>
    </p:spTree>
    <p:extLst>
      <p:ext uri="{BB962C8B-B14F-4D97-AF65-F5344CB8AC3E}">
        <p14:creationId xmlns:p14="http://schemas.microsoft.com/office/powerpoint/2010/main" val="606181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 y="287079"/>
            <a:ext cx="8229600" cy="1143000"/>
          </a:xfrm>
        </p:spPr>
        <p:txBody>
          <a:bodyPr>
            <a:normAutofit/>
          </a:bodyPr>
          <a:lstStyle/>
          <a:p>
            <a:pPr algn="l"/>
            <a:r>
              <a:rPr lang="pt-BR" sz="4000" b="1" dirty="0" smtClean="0"/>
              <a:t>Reutilização e Adaptação RBC</a:t>
            </a:r>
            <a:endParaRPr lang="pt-BR" sz="4000" b="1" dirty="0"/>
          </a:p>
        </p:txBody>
      </p:sp>
      <p:sp>
        <p:nvSpPr>
          <p:cNvPr id="7" name="Content Placeholder 2"/>
          <p:cNvSpPr>
            <a:spLocks noGrp="1"/>
          </p:cNvSpPr>
          <p:nvPr>
            <p:ph idx="1"/>
          </p:nvPr>
        </p:nvSpPr>
        <p:spPr>
          <a:xfrm>
            <a:off x="256309" y="4343400"/>
            <a:ext cx="8229600" cy="1276658"/>
          </a:xfrm>
        </p:spPr>
        <p:txBody>
          <a:bodyPr>
            <a:normAutofit fontScale="85000" lnSpcReduction="20000"/>
          </a:bodyPr>
          <a:lstStyle/>
          <a:p>
            <a:r>
              <a:rPr lang="pt-BR" dirty="0" smtClean="0"/>
              <a:t>Reutilizar a </a:t>
            </a:r>
            <a:r>
              <a:rPr lang="pt-BR" dirty="0" smtClean="0"/>
              <a:t>solução</a:t>
            </a:r>
            <a:endParaRPr lang="pt-BR" dirty="0" smtClean="0"/>
          </a:p>
          <a:p>
            <a:r>
              <a:rPr lang="pt-BR" dirty="0" smtClean="0"/>
              <a:t>Reutilizar a </a:t>
            </a:r>
            <a:r>
              <a:rPr lang="pt-BR" dirty="0" smtClean="0"/>
              <a:t>estratégia </a:t>
            </a:r>
            <a:r>
              <a:rPr lang="pt-BR" dirty="0" smtClean="0"/>
              <a:t>para </a:t>
            </a:r>
            <a:r>
              <a:rPr lang="pt-BR" dirty="0" smtClean="0"/>
              <a:t>geração </a:t>
            </a:r>
            <a:r>
              <a:rPr lang="pt-BR" dirty="0" smtClean="0"/>
              <a:t>da </a:t>
            </a:r>
            <a:r>
              <a:rPr lang="pt-BR" dirty="0" smtClean="0"/>
              <a:t>solução (é o caso de problemas de planejamento)</a:t>
            </a:r>
            <a:endParaRPr lang="pt-BR" dirty="0"/>
          </a:p>
        </p:txBody>
      </p:sp>
      <p:grpSp>
        <p:nvGrpSpPr>
          <p:cNvPr id="5" name="Group 4"/>
          <p:cNvGrpSpPr/>
          <p:nvPr/>
        </p:nvGrpSpPr>
        <p:grpSpPr>
          <a:xfrm>
            <a:off x="2362200" y="1447800"/>
            <a:ext cx="6400800" cy="2586984"/>
            <a:chOff x="-76200" y="1828800"/>
            <a:chExt cx="9220200" cy="3630305"/>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90" t="25390" r="11470" b="21272"/>
            <a:stretch/>
          </p:blipFill>
          <p:spPr bwMode="auto">
            <a:xfrm>
              <a:off x="-76200" y="2100671"/>
              <a:ext cx="9220200" cy="3358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 y="1828800"/>
              <a:ext cx="7543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122935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78" t="49479" r="25211" b="24422"/>
          <a:stretch/>
        </p:blipFill>
        <p:spPr bwMode="auto">
          <a:xfrm>
            <a:off x="1285469" y="1905000"/>
            <a:ext cx="7603699" cy="2198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457200"/>
            <a:ext cx="8229600" cy="1143000"/>
          </a:xfrm>
        </p:spPr>
        <p:txBody>
          <a:bodyPr>
            <a:normAutofit/>
          </a:bodyPr>
          <a:lstStyle/>
          <a:p>
            <a:pPr algn="l"/>
            <a:r>
              <a:rPr lang="pt-BR" sz="4000" b="1" dirty="0" smtClean="0"/>
              <a:t>Reutilização e Adaptação RBC</a:t>
            </a:r>
            <a:endParaRPr lang="pt-BR" sz="4000" b="1" dirty="0"/>
          </a:p>
        </p:txBody>
      </p:sp>
      <p:sp>
        <p:nvSpPr>
          <p:cNvPr id="8" name="Content Placeholder 2"/>
          <p:cNvSpPr>
            <a:spLocks noGrp="1"/>
          </p:cNvSpPr>
          <p:nvPr>
            <p:ph idx="1"/>
          </p:nvPr>
        </p:nvSpPr>
        <p:spPr>
          <a:xfrm>
            <a:off x="256309" y="4438342"/>
            <a:ext cx="8229600" cy="1276658"/>
          </a:xfrm>
        </p:spPr>
        <p:txBody>
          <a:bodyPr>
            <a:normAutofit fontScale="70000" lnSpcReduction="20000"/>
          </a:bodyPr>
          <a:lstStyle/>
          <a:p>
            <a:pPr marL="0" indent="0">
              <a:buNone/>
            </a:pPr>
            <a:r>
              <a:rPr lang="pt-BR" dirty="0" smtClean="0"/>
              <a:t>Problemas recuperados podem ser adaptados para o caso corrente. Normalmente há regras para fazer adaptação. As regras têm que ser adquiridas (incluindo aquisição automática). O uso do sistema permite aprendizado de regras.</a:t>
            </a:r>
            <a:endParaRPr lang="pt-BR" dirty="0"/>
          </a:p>
        </p:txBody>
      </p:sp>
    </p:spTree>
    <p:extLst>
      <p:ext uri="{BB962C8B-B14F-4D97-AF65-F5344CB8AC3E}">
        <p14:creationId xmlns:p14="http://schemas.microsoft.com/office/powerpoint/2010/main" val="808202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838200"/>
          </a:xfrm>
        </p:spPr>
        <p:txBody>
          <a:bodyPr/>
          <a:lstStyle/>
          <a:p>
            <a:pPr algn="l"/>
            <a:r>
              <a:rPr lang="pt-BR" b="1" dirty="0" smtClean="0"/>
              <a:t>Revisão RBC</a:t>
            </a:r>
            <a:endParaRPr lang="pt-BR" b="1" dirty="0"/>
          </a:p>
        </p:txBody>
      </p:sp>
      <p:sp>
        <p:nvSpPr>
          <p:cNvPr id="3" name="Content Placeholder 2"/>
          <p:cNvSpPr>
            <a:spLocks noGrp="1"/>
          </p:cNvSpPr>
          <p:nvPr>
            <p:ph idx="1"/>
          </p:nvPr>
        </p:nvSpPr>
        <p:spPr>
          <a:xfrm>
            <a:off x="5562600" y="1061484"/>
            <a:ext cx="3581400" cy="4525963"/>
          </a:xfrm>
        </p:spPr>
        <p:txBody>
          <a:bodyPr>
            <a:normAutofit/>
          </a:bodyPr>
          <a:lstStyle/>
          <a:p>
            <a:r>
              <a:rPr lang="pt-BR" sz="2800" dirty="0" smtClean="0"/>
              <a:t>De sugerida aa confirmada, a </a:t>
            </a:r>
            <a:r>
              <a:rPr lang="pt-BR" sz="2800" dirty="0" smtClean="0"/>
              <a:t>solução </a:t>
            </a:r>
            <a:r>
              <a:rPr lang="pt-BR" sz="2800" dirty="0" smtClean="0"/>
              <a:t>É</a:t>
            </a:r>
            <a:r>
              <a:rPr lang="pt-BR" sz="2800" dirty="0" smtClean="0"/>
              <a:t> </a:t>
            </a:r>
            <a:r>
              <a:rPr lang="pt-BR" sz="2800" dirty="0" smtClean="0"/>
              <a:t>revisada.</a:t>
            </a:r>
          </a:p>
          <a:p>
            <a:r>
              <a:rPr lang="pt-BR" sz="2800" dirty="0" smtClean="0"/>
              <a:t>Oportunidade de inserir humanos e outros </a:t>
            </a:r>
            <a:r>
              <a:rPr lang="pt-BR" sz="2800" dirty="0" smtClean="0"/>
              <a:t>métodos </a:t>
            </a:r>
            <a:r>
              <a:rPr lang="pt-BR" sz="2800" dirty="0" smtClean="0"/>
              <a:t>de </a:t>
            </a:r>
            <a:r>
              <a:rPr lang="pt-BR" sz="2800" dirty="0" smtClean="0"/>
              <a:t>validação.</a:t>
            </a:r>
            <a:endParaRPr lang="pt-BR" sz="2800" dirty="0"/>
          </a:p>
        </p:txBody>
      </p:sp>
      <p:pic>
        <p:nvPicPr>
          <p:cNvPr id="4" name="Picture 2" descr="4"/>
          <p:cNvPicPr>
            <a:picLocks noChangeAspect="1" noChangeArrowheads="1"/>
          </p:cNvPicPr>
          <p:nvPr/>
        </p:nvPicPr>
        <p:blipFill>
          <a:blip r:embed="rId2" cstate="print"/>
          <a:srcRect/>
          <a:stretch>
            <a:fillRect/>
          </a:stretch>
        </p:blipFill>
        <p:spPr bwMode="auto">
          <a:xfrm>
            <a:off x="228600" y="1219200"/>
            <a:ext cx="4800600" cy="43834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1647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29600" cy="1143000"/>
          </a:xfrm>
        </p:spPr>
        <p:txBody>
          <a:bodyPr/>
          <a:lstStyle/>
          <a:p>
            <a:r>
              <a:rPr lang="en-US" dirty="0" err="1" smtClean="0"/>
              <a:t>Dia</a:t>
            </a:r>
            <a:r>
              <a:rPr lang="en-US" dirty="0" smtClean="0"/>
              <a:t> 3. </a:t>
            </a:r>
            <a:r>
              <a:rPr lang="pt-BR" b="1" dirty="0" smtClean="0"/>
              <a:t>Representação </a:t>
            </a:r>
            <a:r>
              <a:rPr lang="en-US" dirty="0" err="1" smtClean="0"/>
              <a:t>Conteúdos</a:t>
            </a:r>
            <a:endParaRPr lang="en-US" dirty="0"/>
          </a:p>
        </p:txBody>
      </p:sp>
      <p:sp>
        <p:nvSpPr>
          <p:cNvPr id="3" name="Content Placeholder 2"/>
          <p:cNvSpPr>
            <a:spLocks noGrp="1"/>
          </p:cNvSpPr>
          <p:nvPr>
            <p:ph idx="1"/>
          </p:nvPr>
        </p:nvSpPr>
        <p:spPr>
          <a:xfrm>
            <a:off x="457200" y="1905000"/>
            <a:ext cx="8229600" cy="2971800"/>
          </a:xfrm>
        </p:spPr>
        <p:txBody>
          <a:bodyPr>
            <a:normAutofit/>
          </a:bodyPr>
          <a:lstStyle/>
          <a:p>
            <a:pPr marL="514350" indent="-514350">
              <a:buFont typeface="+mj-lt"/>
              <a:buAutoNum type="arabicPeriod"/>
            </a:pPr>
            <a:r>
              <a:rPr lang="pt-BR" dirty="0" smtClean="0"/>
              <a:t>Representação </a:t>
            </a:r>
            <a:r>
              <a:rPr lang="pt-BR" dirty="0"/>
              <a:t>propriamente dita, formato da </a:t>
            </a:r>
            <a:r>
              <a:rPr lang="pt-BR" dirty="0" smtClean="0"/>
              <a:t>representação</a:t>
            </a:r>
          </a:p>
          <a:p>
            <a:pPr marL="514350" indent="-514350">
              <a:buFont typeface="+mj-lt"/>
              <a:buAutoNum type="arabicPeriod"/>
            </a:pPr>
            <a:r>
              <a:rPr lang="pt-BR" dirty="0" smtClean="0"/>
              <a:t>RBC: Similaridade, Recuperação, Reutilização</a:t>
            </a:r>
          </a:p>
          <a:p>
            <a:pPr marL="514350" indent="-514350">
              <a:buFont typeface="+mj-lt"/>
              <a:buAutoNum type="arabicPeriod"/>
            </a:pPr>
            <a:r>
              <a:rPr lang="pt-BR" dirty="0" smtClean="0"/>
              <a:t>Trabalho Final</a:t>
            </a:r>
            <a:endParaRPr lang="en-US" dirty="0"/>
          </a:p>
          <a:p>
            <a:pPr marL="514350" indent="-514350">
              <a:buFont typeface="+mj-lt"/>
              <a:buAutoNum type="arabicPeriod"/>
            </a:pPr>
            <a:r>
              <a:rPr lang="pt-BR" dirty="0" smtClean="0"/>
              <a:t>Encerramento Professor Roberto</a:t>
            </a:r>
            <a:endParaRPr lang="en-US" dirty="0"/>
          </a:p>
          <a:p>
            <a:endParaRPr lang="en-US" dirty="0"/>
          </a:p>
        </p:txBody>
      </p:sp>
    </p:spTree>
    <p:extLst>
      <p:ext uri="{BB962C8B-B14F-4D97-AF65-F5344CB8AC3E}">
        <p14:creationId xmlns:p14="http://schemas.microsoft.com/office/powerpoint/2010/main" val="428685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 y="381000"/>
            <a:ext cx="8229600" cy="1143000"/>
          </a:xfrm>
        </p:spPr>
        <p:txBody>
          <a:bodyPr>
            <a:normAutofit/>
          </a:bodyPr>
          <a:lstStyle/>
          <a:p>
            <a:pPr algn="l"/>
            <a:r>
              <a:rPr lang="pt-BR" sz="3600" b="1" smtClean="0"/>
              <a:t>Incorporação (Aprendizagem) RBC</a:t>
            </a:r>
            <a:endParaRPr lang="pt-BR" sz="3600" b="1"/>
          </a:p>
        </p:txBody>
      </p:sp>
      <p:sp>
        <p:nvSpPr>
          <p:cNvPr id="4" name="Content Placeholder 2"/>
          <p:cNvSpPr txBox="1">
            <a:spLocks/>
          </p:cNvSpPr>
          <p:nvPr/>
        </p:nvSpPr>
        <p:spPr>
          <a:xfrm>
            <a:off x="145312" y="1676400"/>
            <a:ext cx="3886200" cy="3962400"/>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3200" kern="1200">
                <a:solidFill>
                  <a:schemeClr val="tx1"/>
                </a:solidFill>
                <a:latin typeface="+mn-lt"/>
                <a:ea typeface="+mn-ea"/>
                <a:cs typeface="+mn-cs"/>
              </a:defRPr>
            </a:lvl2pPr>
            <a:lvl3pPr marL="914400" indent="0" algn="l" defTabSz="914400" rtl="0" eaLnBrk="1" latinLnBrk="0" hangingPunct="1">
              <a:spcBef>
                <a:spcPct val="20000"/>
              </a:spcBef>
              <a:buFontTx/>
              <a:buNone/>
              <a:defRPr sz="3200" kern="1200">
                <a:solidFill>
                  <a:schemeClr val="tx1"/>
                </a:solidFill>
                <a:latin typeface="+mn-lt"/>
                <a:ea typeface="+mn-ea"/>
                <a:cs typeface="+mn-cs"/>
              </a:defRPr>
            </a:lvl3pPr>
            <a:lvl4pPr marL="1371600" indent="0" algn="l" defTabSz="914400" rtl="0" eaLnBrk="1" latinLnBrk="0" hangingPunct="1">
              <a:spcBef>
                <a:spcPct val="20000"/>
              </a:spcBef>
              <a:buFontTx/>
              <a:buNone/>
              <a:defRPr sz="3200" kern="1200">
                <a:solidFill>
                  <a:schemeClr val="tx1"/>
                </a:solidFill>
                <a:latin typeface="+mn-lt"/>
                <a:ea typeface="+mn-ea"/>
                <a:cs typeface="+mn-cs"/>
              </a:defRPr>
            </a:lvl4pPr>
            <a:lvl5pPr marL="1828800" indent="0" algn="l" defTabSz="914400" rtl="0" eaLnBrk="1" latinLnBrk="0" hangingPunct="1">
              <a:spcBef>
                <a:spcPct val="20000"/>
              </a:spcBef>
              <a:buFontTx/>
              <a:buNone/>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sz="2400" dirty="0" smtClean="0"/>
              <a:t>Quando a </a:t>
            </a:r>
            <a:r>
              <a:rPr lang="pt-BR" sz="2400" dirty="0" smtClean="0"/>
              <a:t>solução </a:t>
            </a:r>
            <a:r>
              <a:rPr lang="pt-BR" sz="2400" dirty="0" smtClean="0"/>
              <a:t>confirmada e’ nova e o sistema </a:t>
            </a:r>
            <a:r>
              <a:rPr lang="pt-BR" sz="2400" dirty="0" smtClean="0"/>
              <a:t>prevê </a:t>
            </a:r>
            <a:r>
              <a:rPr lang="pt-BR" sz="2400" dirty="0" smtClean="0"/>
              <a:t>a </a:t>
            </a:r>
            <a:r>
              <a:rPr lang="pt-BR" sz="2400" dirty="0" smtClean="0"/>
              <a:t>inserção </a:t>
            </a:r>
            <a:r>
              <a:rPr lang="pt-BR" sz="2400" dirty="0" smtClean="0"/>
              <a:t>de </a:t>
            </a:r>
            <a:r>
              <a:rPr lang="pt-BR" sz="2400" dirty="0" smtClean="0"/>
              <a:t>múltiplos </a:t>
            </a:r>
            <a:r>
              <a:rPr lang="pt-BR" sz="2400" dirty="0" smtClean="0"/>
              <a:t>casos, </a:t>
            </a:r>
            <a:r>
              <a:rPr lang="pt-BR" sz="2400" dirty="0" smtClean="0"/>
              <a:t>então </a:t>
            </a:r>
            <a:r>
              <a:rPr lang="pt-BR" sz="2400" dirty="0" smtClean="0"/>
              <a:t>a nova </a:t>
            </a:r>
            <a:r>
              <a:rPr lang="pt-BR" sz="2400" dirty="0" smtClean="0"/>
              <a:t>solução </a:t>
            </a:r>
            <a:r>
              <a:rPr lang="pt-BR" sz="2400" dirty="0" smtClean="0"/>
              <a:t>confirmada </a:t>
            </a:r>
            <a:r>
              <a:rPr lang="pt-BR" sz="2400" dirty="0" smtClean="0"/>
              <a:t>é </a:t>
            </a:r>
            <a:r>
              <a:rPr lang="pt-BR" sz="2400" dirty="0" smtClean="0"/>
              <a:t>aprendida.</a:t>
            </a:r>
          </a:p>
          <a:p>
            <a:r>
              <a:rPr lang="pt-BR" sz="2400" dirty="0" smtClean="0"/>
              <a:t>Sistemas crescem e se tornam robustos com a </a:t>
            </a:r>
            <a:r>
              <a:rPr lang="pt-BR" sz="2400" dirty="0" smtClean="0"/>
              <a:t>utilização </a:t>
            </a:r>
            <a:r>
              <a:rPr lang="pt-BR" sz="2400" dirty="0" smtClean="0"/>
              <a:t>a partir de uns poucos casos-semente</a:t>
            </a:r>
            <a:r>
              <a:rPr lang="pt-BR" sz="2400" dirty="0" smtClean="0"/>
              <a:t>.</a:t>
            </a:r>
          </a:p>
          <a:p>
            <a:r>
              <a:rPr lang="pt-BR" sz="2400" dirty="0" smtClean="0"/>
              <a:t>Sistemas exclusivos para aprendizagem podem ser criados, com confirmação e correção de soluções. INSTANCE BASED-REASONING, que dá perspectiva via aprendizagem de máquina para CBR.</a:t>
            </a:r>
            <a:endParaRPr lang="pt-BR" sz="2400" dirty="0"/>
          </a:p>
        </p:txBody>
      </p:sp>
      <p:pic>
        <p:nvPicPr>
          <p:cNvPr id="5" name="Picture 2" descr="4"/>
          <p:cNvPicPr>
            <a:picLocks noChangeAspect="1" noChangeArrowheads="1"/>
          </p:cNvPicPr>
          <p:nvPr/>
        </p:nvPicPr>
        <p:blipFill>
          <a:blip r:embed="rId2" cstate="print"/>
          <a:srcRect/>
          <a:stretch>
            <a:fillRect/>
          </a:stretch>
        </p:blipFill>
        <p:spPr bwMode="auto">
          <a:xfrm>
            <a:off x="4187456" y="1580197"/>
            <a:ext cx="4800600" cy="43834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2087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143000"/>
          </a:xfrm>
        </p:spPr>
        <p:txBody>
          <a:bodyPr/>
          <a:lstStyle/>
          <a:p>
            <a:pPr algn="l"/>
            <a:r>
              <a:rPr lang="en-US" b="1" dirty="0" err="1" smtClean="0"/>
              <a:t>Outras</a:t>
            </a:r>
            <a:r>
              <a:rPr lang="en-US" b="1" dirty="0" smtClean="0"/>
              <a:t> </a:t>
            </a:r>
            <a:r>
              <a:rPr lang="en-US" b="1" dirty="0" err="1" smtClean="0"/>
              <a:t>leituras</a:t>
            </a:r>
            <a:r>
              <a:rPr lang="en-US" b="1" dirty="0" smtClean="0"/>
              <a:t> </a:t>
            </a:r>
            <a:r>
              <a:rPr lang="en-US" b="1" dirty="0" err="1" smtClean="0"/>
              <a:t>em</a:t>
            </a:r>
            <a:r>
              <a:rPr lang="en-US" b="1" dirty="0" smtClean="0"/>
              <a:t> CBR</a:t>
            </a:r>
            <a:endParaRPr lang="pt-BR" b="1" dirty="0"/>
          </a:p>
        </p:txBody>
      </p:sp>
      <p:sp>
        <p:nvSpPr>
          <p:cNvPr id="3" name="Content Placeholder 2"/>
          <p:cNvSpPr>
            <a:spLocks noGrp="1"/>
          </p:cNvSpPr>
          <p:nvPr>
            <p:ph idx="1"/>
          </p:nvPr>
        </p:nvSpPr>
        <p:spPr>
          <a:xfrm>
            <a:off x="304800" y="1524000"/>
            <a:ext cx="8305800" cy="3962400"/>
          </a:xfrm>
        </p:spPr>
        <p:txBody>
          <a:bodyPr>
            <a:normAutofit fontScale="55000" lnSpcReduction="20000"/>
          </a:bodyPr>
          <a:lstStyle/>
          <a:p>
            <a:pPr marL="0" indent="0">
              <a:spcBef>
                <a:spcPts val="1200"/>
              </a:spcBef>
              <a:spcAft>
                <a:spcPts val="600"/>
              </a:spcAft>
              <a:buNone/>
            </a:pPr>
            <a:r>
              <a:rPr lang="en-US" dirty="0"/>
              <a:t>Richter, Michael M. and Weber, Rosina O. (2013). Case-Based Reasoning: a Textbook. Springer: Berlin.</a:t>
            </a:r>
          </a:p>
          <a:p>
            <a:pPr marL="0" indent="0">
              <a:spcBef>
                <a:spcPts val="1200"/>
              </a:spcBef>
              <a:spcAft>
                <a:spcPts val="600"/>
              </a:spcAft>
              <a:buNone/>
            </a:pPr>
            <a:r>
              <a:rPr lang="pt-BR" dirty="0" smtClean="0"/>
              <a:t>Weber</a:t>
            </a:r>
            <a:r>
              <a:rPr lang="pt-BR" dirty="0"/>
              <a:t>, R. (1998). Intelligent Jurisprudence Research. Unpublished Doctoral Dissertation, Federal University of Santa Catarina, Florianópolis, Brazil. </a:t>
            </a:r>
            <a:r>
              <a:rPr lang="pt-BR" dirty="0" smtClean="0"/>
              <a:t>Em Portugues.</a:t>
            </a:r>
          </a:p>
          <a:p>
            <a:pPr marL="0" indent="0">
              <a:spcBef>
                <a:spcPts val="1200"/>
              </a:spcBef>
              <a:spcAft>
                <a:spcPts val="600"/>
              </a:spcAft>
              <a:buNone/>
            </a:pPr>
            <a:r>
              <a:rPr lang="en-US" dirty="0" smtClean="0"/>
              <a:t>Weber</a:t>
            </a:r>
            <a:r>
              <a:rPr lang="en-US" dirty="0"/>
              <a:t>, R. O., Ashley, K., &amp; </a:t>
            </a:r>
            <a:r>
              <a:rPr lang="en-US" dirty="0" err="1"/>
              <a:t>Brüninghaus</a:t>
            </a:r>
            <a:r>
              <a:rPr lang="en-US" dirty="0"/>
              <a:t>, S. (2005). Textual Case-Based Reasoning. Knowledge Engineering Review, 20(3), 255–260. </a:t>
            </a:r>
          </a:p>
          <a:p>
            <a:pPr marL="0" indent="0">
              <a:spcBef>
                <a:spcPts val="1200"/>
              </a:spcBef>
              <a:spcAft>
                <a:spcPts val="600"/>
              </a:spcAft>
              <a:buNone/>
            </a:pPr>
            <a:r>
              <a:rPr lang="en-US" dirty="0" err="1" smtClean="0"/>
              <a:t>Althoff</a:t>
            </a:r>
            <a:r>
              <a:rPr lang="en-US" dirty="0"/>
              <a:t>, K.-D., &amp; Weber, R. O. (2005). Knowledge Management in Case-Based Reasoning. Knowledge Engineering Review, 20(3), 305–310.  </a:t>
            </a:r>
          </a:p>
          <a:p>
            <a:pPr marL="0" indent="0">
              <a:spcBef>
                <a:spcPts val="1200"/>
              </a:spcBef>
              <a:spcAft>
                <a:spcPts val="600"/>
              </a:spcAft>
              <a:buNone/>
            </a:pPr>
            <a:r>
              <a:rPr lang="en-US" dirty="0" err="1" smtClean="0"/>
              <a:t>Cheetham</a:t>
            </a:r>
            <a:r>
              <a:rPr lang="en-US" dirty="0"/>
              <a:t>, W., </a:t>
            </a:r>
            <a:r>
              <a:rPr lang="en-US" dirty="0" err="1"/>
              <a:t>Shiu</a:t>
            </a:r>
            <a:r>
              <a:rPr lang="en-US" dirty="0"/>
              <a:t>, S. C. K., &amp; Weber, R. O. (2005). Soft Case-Based Reasoning. Knowledge Engineering Review, 20(3), 267–269.</a:t>
            </a:r>
          </a:p>
          <a:p>
            <a:pPr marL="0" indent="0">
              <a:spcBef>
                <a:spcPts val="1200"/>
              </a:spcBef>
              <a:spcAft>
                <a:spcPts val="600"/>
              </a:spcAft>
              <a:buNone/>
            </a:pPr>
            <a:r>
              <a:rPr lang="pt-BR" dirty="0"/>
              <a:t>Christiane </a:t>
            </a:r>
            <a:r>
              <a:rPr lang="pt-BR" dirty="0" smtClean="0"/>
              <a:t>Gresse von </a:t>
            </a:r>
            <a:r>
              <a:rPr lang="pt-BR" dirty="0"/>
              <a:t>Wangenheim and Aldo von Wangenheim </a:t>
            </a:r>
            <a:r>
              <a:rPr lang="pt-BR" dirty="0" smtClean="0"/>
              <a:t>(2003) </a:t>
            </a:r>
            <a:r>
              <a:rPr lang="pt-BR" dirty="0"/>
              <a:t>Raciocínio Baseado em </a:t>
            </a:r>
            <a:r>
              <a:rPr lang="pt-BR" dirty="0" smtClean="0"/>
              <a:t>Casos. Curitiba</a:t>
            </a:r>
            <a:r>
              <a:rPr lang="pt-BR" dirty="0"/>
              <a:t>: </a:t>
            </a:r>
            <a:r>
              <a:rPr lang="pt-BR" dirty="0" smtClean="0"/>
              <a:t>Editora Manole.</a:t>
            </a:r>
            <a:endParaRPr lang="pt-BR" dirty="0"/>
          </a:p>
        </p:txBody>
      </p:sp>
    </p:spTree>
    <p:extLst>
      <p:ext uri="{BB962C8B-B14F-4D97-AF65-F5344CB8AC3E}">
        <p14:creationId xmlns:p14="http://schemas.microsoft.com/office/powerpoint/2010/main" val="15545395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Trabalho</a:t>
            </a:r>
            <a:r>
              <a:rPr lang="en-US" dirty="0" smtClean="0"/>
              <a:t> final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95632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 y="609600"/>
            <a:ext cx="8229600" cy="1143000"/>
          </a:xfrm>
        </p:spPr>
        <p:txBody>
          <a:bodyPr/>
          <a:lstStyle/>
          <a:p>
            <a:r>
              <a:rPr lang="pt-BR" b="1" dirty="0" smtClean="0">
                <a:solidFill>
                  <a:srgbClr val="FF0000"/>
                </a:solidFill>
              </a:rPr>
              <a:t>Visão </a:t>
            </a:r>
            <a:r>
              <a:rPr lang="pt-BR" b="1" dirty="0" smtClean="0">
                <a:solidFill>
                  <a:srgbClr val="FF0000"/>
                </a:solidFill>
              </a:rPr>
              <a:t>global trabalho final</a:t>
            </a:r>
            <a:endParaRPr lang="pt-BR" b="1" dirty="0">
              <a:solidFill>
                <a:srgbClr val="FF0000"/>
              </a:solidFill>
            </a:endParaRPr>
          </a:p>
        </p:txBody>
      </p:sp>
      <p:sp>
        <p:nvSpPr>
          <p:cNvPr id="3" name="Content Placeholder 2"/>
          <p:cNvSpPr>
            <a:spLocks noGrp="1"/>
          </p:cNvSpPr>
          <p:nvPr>
            <p:ph idx="1"/>
          </p:nvPr>
        </p:nvSpPr>
        <p:spPr>
          <a:xfrm>
            <a:off x="228600" y="1828800"/>
            <a:ext cx="8610600" cy="3352800"/>
          </a:xfrm>
        </p:spPr>
        <p:txBody>
          <a:bodyPr>
            <a:normAutofit/>
          </a:bodyPr>
          <a:lstStyle/>
          <a:p>
            <a:pPr marL="0" indent="0">
              <a:buNone/>
            </a:pPr>
            <a:r>
              <a:rPr lang="pt-BR" sz="2000" b="1" dirty="0" smtClean="0"/>
              <a:t>Para Dia 1: </a:t>
            </a:r>
            <a:r>
              <a:rPr lang="pt-BR" sz="2000" dirty="0" smtClean="0"/>
              <a:t>Resumo de 200-250 palavras sobre sua tese/dissertação.</a:t>
            </a:r>
          </a:p>
          <a:p>
            <a:pPr marL="0" indent="0">
              <a:buNone/>
            </a:pPr>
            <a:r>
              <a:rPr lang="pt-BR" sz="2000" b="1" dirty="0" smtClean="0"/>
              <a:t>Aula Dia 1: </a:t>
            </a:r>
            <a:r>
              <a:rPr lang="pt-BR" sz="2000" dirty="0" smtClean="0"/>
              <a:t>Identificar os principais produtos, resultados, e impactos de seu trabalho; como medi-los? </a:t>
            </a:r>
          </a:p>
          <a:p>
            <a:pPr marL="0" indent="0">
              <a:buNone/>
            </a:pPr>
            <a:r>
              <a:rPr lang="pt-BR" sz="2000" b="1" dirty="0" smtClean="0"/>
              <a:t>Para Dia 2: </a:t>
            </a:r>
            <a:r>
              <a:rPr lang="pt-BR" sz="2000" dirty="0" smtClean="0"/>
              <a:t>Trabalho dia 1 revisado; contribuição cientifica de sua tese/dissertação.</a:t>
            </a:r>
          </a:p>
          <a:p>
            <a:pPr marL="0" indent="0">
              <a:buNone/>
            </a:pPr>
            <a:r>
              <a:rPr lang="pt-BR" sz="2000" b="1" dirty="0" smtClean="0"/>
              <a:t>Aula Dia 2: </a:t>
            </a:r>
            <a:r>
              <a:rPr lang="pt-BR" sz="2000" dirty="0" smtClean="0"/>
              <a:t>Como comunicar sua contribuição? Transparente, reduzida, objetiva, valores iniciais; evitar impedimentos;</a:t>
            </a:r>
          </a:p>
          <a:p>
            <a:pPr marL="0" indent="0">
              <a:buNone/>
            </a:pPr>
            <a:r>
              <a:rPr lang="pt-BR" sz="2000" b="1" dirty="0" smtClean="0"/>
              <a:t>Para Dia 3: </a:t>
            </a:r>
            <a:r>
              <a:rPr lang="pt-BR" sz="2000" dirty="0" smtClean="0"/>
              <a:t>Trazer 2 artigos de motivação ou estado da arte para o seu trabalho;</a:t>
            </a:r>
          </a:p>
          <a:p>
            <a:pPr marL="0" indent="0">
              <a:buNone/>
            </a:pPr>
            <a:r>
              <a:rPr lang="pt-BR" sz="2000" b="1" dirty="0" smtClean="0"/>
              <a:t>Aula Dia 3: </a:t>
            </a:r>
            <a:r>
              <a:rPr lang="pt-BR" sz="2000" dirty="0" smtClean="0"/>
              <a:t>Representar contribuição dos artigos com estrutura ensinada. </a:t>
            </a:r>
          </a:p>
          <a:p>
            <a:endParaRPr lang="pt-BR" sz="2000" dirty="0" smtClean="0"/>
          </a:p>
          <a:p>
            <a:endParaRPr lang="pt-BR" sz="2000" dirty="0"/>
          </a:p>
        </p:txBody>
      </p:sp>
    </p:spTree>
    <p:extLst>
      <p:ext uri="{BB962C8B-B14F-4D97-AF65-F5344CB8AC3E}">
        <p14:creationId xmlns:p14="http://schemas.microsoft.com/office/powerpoint/2010/main" val="1392178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143000"/>
          </a:xfrm>
        </p:spPr>
        <p:txBody>
          <a:bodyPr>
            <a:normAutofit fontScale="90000"/>
          </a:bodyPr>
          <a:lstStyle/>
          <a:p>
            <a:r>
              <a:rPr lang="pt-BR" b="1" dirty="0" smtClean="0"/>
              <a:t>Introdução </a:t>
            </a:r>
            <a:r>
              <a:rPr lang="pt-BR" b="1" dirty="0" smtClean="0"/>
              <a:t>trabalho final: </a:t>
            </a:r>
            <a:r>
              <a:rPr lang="pt-BR" b="1" dirty="0" smtClean="0"/>
              <a:t>Conteúdo</a:t>
            </a:r>
            <a:endParaRPr lang="pt-BR" b="1" dirty="0"/>
          </a:p>
        </p:txBody>
      </p:sp>
      <p:sp>
        <p:nvSpPr>
          <p:cNvPr id="3" name="Content Placeholder 2"/>
          <p:cNvSpPr>
            <a:spLocks noGrp="1"/>
          </p:cNvSpPr>
          <p:nvPr>
            <p:ph idx="1"/>
          </p:nvPr>
        </p:nvSpPr>
        <p:spPr>
          <a:xfrm>
            <a:off x="381000" y="1524000"/>
            <a:ext cx="8305800" cy="4419600"/>
          </a:xfrm>
        </p:spPr>
        <p:txBody>
          <a:bodyPr>
            <a:normAutofit fontScale="92500" lnSpcReduction="20000"/>
          </a:bodyPr>
          <a:lstStyle/>
          <a:p>
            <a:pPr marL="514350" indent="-514350">
              <a:buFont typeface="+mj-lt"/>
              <a:buAutoNum type="arabicPeriod"/>
            </a:pPr>
            <a:r>
              <a:rPr lang="pt-BR" sz="2800" b="1" dirty="0" smtClean="0"/>
              <a:t>Produto esperado: </a:t>
            </a:r>
            <a:r>
              <a:rPr lang="pt-BR" sz="2800" dirty="0" smtClean="0"/>
              <a:t>escrever em forma de artigo para submissão a workshop, proposta de sua tese dentro da estrutura de avaliação do modelo logico aprendido apresentando a contribuição cientifica esperada.  </a:t>
            </a:r>
          </a:p>
          <a:p>
            <a:pPr marL="514350" indent="-514350">
              <a:buFont typeface="+mj-lt"/>
              <a:buAutoNum type="arabicPeriod"/>
            </a:pPr>
            <a:r>
              <a:rPr lang="pt-BR" sz="2800" b="1" dirty="0" smtClean="0"/>
              <a:t>Contexto: </a:t>
            </a:r>
            <a:r>
              <a:rPr lang="pt-BR" sz="2800" dirty="0" smtClean="0"/>
              <a:t>Iniciar apresentando a motivação e definição do problema.</a:t>
            </a:r>
          </a:p>
          <a:p>
            <a:pPr marL="514350" indent="-514350">
              <a:buFont typeface="+mj-lt"/>
              <a:buAutoNum type="arabicPeriod"/>
            </a:pPr>
            <a:r>
              <a:rPr lang="pt-BR" sz="2800" b="1" dirty="0" smtClean="0"/>
              <a:t>Método: </a:t>
            </a:r>
            <a:r>
              <a:rPr lang="pt-BR" sz="2800" dirty="0" smtClean="0"/>
              <a:t>Criar o ciclo de conhecimento de seu trabalho.</a:t>
            </a:r>
          </a:p>
          <a:p>
            <a:pPr marL="514350" indent="-514350">
              <a:buFont typeface="+mj-lt"/>
              <a:buAutoNum type="arabicPeriod"/>
            </a:pPr>
            <a:r>
              <a:rPr lang="pt-BR" sz="2800" b="1" dirty="0" smtClean="0"/>
              <a:t>Contribuição: </a:t>
            </a:r>
            <a:r>
              <a:rPr lang="pt-BR" sz="2800" dirty="0" smtClean="0"/>
              <a:t>a contribuição cientifica deve estar atrelada a pelo menos uma questão de pesquisa global, e a lista de passos e/ou hipóteses.</a:t>
            </a:r>
          </a:p>
          <a:p>
            <a:pPr marL="514350" indent="-514350">
              <a:buFont typeface="+mj-lt"/>
              <a:buAutoNum type="arabicPeriod"/>
            </a:pPr>
            <a:r>
              <a:rPr lang="pt-BR" sz="2800" b="1" dirty="0" smtClean="0"/>
              <a:t>Opcional:</a:t>
            </a:r>
            <a:r>
              <a:rPr lang="pt-BR" sz="2800" dirty="0" smtClean="0"/>
              <a:t> incluir representação da motivação e questão de pesquisa.</a:t>
            </a:r>
          </a:p>
        </p:txBody>
      </p:sp>
    </p:spTree>
    <p:extLst>
      <p:ext uri="{BB962C8B-B14F-4D97-AF65-F5344CB8AC3E}">
        <p14:creationId xmlns:p14="http://schemas.microsoft.com/office/powerpoint/2010/main" val="1944196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9" y="533400"/>
            <a:ext cx="8229600" cy="1143000"/>
          </a:xfrm>
        </p:spPr>
        <p:txBody>
          <a:bodyPr/>
          <a:lstStyle/>
          <a:p>
            <a:pPr algn="l"/>
            <a:r>
              <a:rPr lang="pt-BR" b="1" smtClean="0"/>
              <a:t>Formato trabalho final</a:t>
            </a:r>
            <a:endParaRPr lang="pt-BR" b="1"/>
          </a:p>
        </p:txBody>
      </p:sp>
      <p:sp>
        <p:nvSpPr>
          <p:cNvPr id="3" name="Content Placeholder 2"/>
          <p:cNvSpPr>
            <a:spLocks noGrp="1"/>
          </p:cNvSpPr>
          <p:nvPr>
            <p:ph idx="1"/>
          </p:nvPr>
        </p:nvSpPr>
        <p:spPr>
          <a:xfrm>
            <a:off x="304800" y="1295400"/>
            <a:ext cx="8305800" cy="4114800"/>
          </a:xfrm>
        </p:spPr>
        <p:txBody>
          <a:bodyPr>
            <a:normAutofit/>
          </a:bodyPr>
          <a:lstStyle/>
          <a:p>
            <a:endParaRPr lang="pt-BR" sz="2800" dirty="0" smtClean="0"/>
          </a:p>
          <a:p>
            <a:pPr marL="0" indent="0">
              <a:buNone/>
            </a:pPr>
            <a:r>
              <a:rPr lang="pt-BR" sz="2800" dirty="0" smtClean="0"/>
              <a:t>Favor submeter eletronicamente no </a:t>
            </a:r>
            <a:r>
              <a:rPr lang="pt-BR" sz="2800" dirty="0" err="1" smtClean="0"/>
              <a:t>Moodle</a:t>
            </a:r>
            <a:r>
              <a:rPr lang="pt-BR" sz="2800" dirty="0" smtClean="0"/>
              <a:t> com limite máximo de 2500 palavras.</a:t>
            </a:r>
          </a:p>
          <a:p>
            <a:pPr marL="400050" lvl="1" indent="0">
              <a:buNone/>
            </a:pPr>
            <a:r>
              <a:rPr lang="pt-BR" sz="2000" i="1" dirty="0" smtClean="0"/>
              <a:t>La </a:t>
            </a:r>
            <a:r>
              <a:rPr lang="pt-BR" sz="2000" i="1" dirty="0" err="1" smtClean="0"/>
              <a:t>perfection</a:t>
            </a:r>
            <a:r>
              <a:rPr lang="pt-BR" sz="2000" i="1" dirty="0" smtClean="0"/>
              <a:t> est </a:t>
            </a:r>
            <a:r>
              <a:rPr lang="pt-BR" sz="2000" i="1" dirty="0" err="1" smtClean="0"/>
              <a:t>atteinte</a:t>
            </a:r>
            <a:r>
              <a:rPr lang="pt-BR" sz="2000" i="1" dirty="0" smtClean="0"/>
              <a:t> non </a:t>
            </a:r>
            <a:r>
              <a:rPr lang="pt-BR" sz="2000" i="1" dirty="0" err="1" smtClean="0"/>
              <a:t>quand</a:t>
            </a:r>
            <a:r>
              <a:rPr lang="pt-BR" sz="2000" i="1" dirty="0" smtClean="0"/>
              <a:t> </a:t>
            </a:r>
            <a:r>
              <a:rPr lang="pt-BR" sz="2000" i="1" dirty="0" err="1" smtClean="0"/>
              <a:t>il</a:t>
            </a:r>
            <a:r>
              <a:rPr lang="pt-BR" sz="2000" i="1" dirty="0" smtClean="0"/>
              <a:t> ne reste </a:t>
            </a:r>
            <a:r>
              <a:rPr lang="pt-BR" sz="2000" i="1" dirty="0" err="1" smtClean="0"/>
              <a:t>rien</a:t>
            </a:r>
            <a:r>
              <a:rPr lang="pt-BR" sz="2000" i="1" dirty="0" smtClean="0"/>
              <a:t> à </a:t>
            </a:r>
            <a:r>
              <a:rPr lang="pt-BR" sz="2000" i="1" dirty="0" err="1" smtClean="0"/>
              <a:t>ajouter</a:t>
            </a:r>
            <a:r>
              <a:rPr lang="pt-BR" sz="2000" i="1" dirty="0" smtClean="0"/>
              <a:t>, mais </a:t>
            </a:r>
            <a:r>
              <a:rPr lang="pt-BR" sz="2000" i="1" dirty="0" err="1" smtClean="0"/>
              <a:t>quand</a:t>
            </a:r>
            <a:r>
              <a:rPr lang="pt-BR" sz="2000" i="1" dirty="0" smtClean="0"/>
              <a:t> </a:t>
            </a:r>
            <a:r>
              <a:rPr lang="pt-BR" sz="2000" i="1" dirty="0" err="1" smtClean="0"/>
              <a:t>il</a:t>
            </a:r>
            <a:r>
              <a:rPr lang="pt-BR" sz="2000" i="1" dirty="0" smtClean="0"/>
              <a:t> ne reste </a:t>
            </a:r>
            <a:r>
              <a:rPr lang="pt-BR" sz="2000" i="1" dirty="0" err="1" smtClean="0"/>
              <a:t>rien</a:t>
            </a:r>
            <a:r>
              <a:rPr lang="pt-BR" sz="2000" i="1" dirty="0" smtClean="0"/>
              <a:t> à </a:t>
            </a:r>
            <a:r>
              <a:rPr lang="pt-BR" sz="2000" i="1" dirty="0" err="1" smtClean="0"/>
              <a:t>enlever</a:t>
            </a:r>
            <a:r>
              <a:rPr lang="pt-BR" sz="2000" i="1" dirty="0" smtClean="0"/>
              <a:t>. (</a:t>
            </a:r>
            <a:r>
              <a:rPr lang="pt-BR" sz="2000" i="1" dirty="0" err="1" smtClean="0"/>
              <a:t>You</a:t>
            </a:r>
            <a:r>
              <a:rPr lang="pt-BR" sz="2000" i="1" dirty="0" smtClean="0"/>
              <a:t> </a:t>
            </a:r>
            <a:r>
              <a:rPr lang="pt-BR" sz="2000" i="1" dirty="0" err="1" smtClean="0"/>
              <a:t>know</a:t>
            </a:r>
            <a:r>
              <a:rPr lang="pt-BR" sz="2000" i="1" dirty="0" smtClean="0"/>
              <a:t> </a:t>
            </a:r>
            <a:r>
              <a:rPr lang="pt-BR" sz="2000" i="1" dirty="0" err="1" smtClean="0"/>
              <a:t>you've</a:t>
            </a:r>
            <a:r>
              <a:rPr lang="pt-BR" sz="2000" i="1" dirty="0" smtClean="0"/>
              <a:t> </a:t>
            </a:r>
            <a:r>
              <a:rPr lang="pt-BR" sz="2000" i="1" dirty="0" err="1" smtClean="0"/>
              <a:t>achieved</a:t>
            </a:r>
            <a:r>
              <a:rPr lang="pt-BR" sz="2000" i="1" dirty="0" smtClean="0"/>
              <a:t> </a:t>
            </a:r>
            <a:r>
              <a:rPr lang="pt-BR" sz="2000" i="1" dirty="0" err="1" smtClean="0"/>
              <a:t>perfection</a:t>
            </a:r>
            <a:r>
              <a:rPr lang="pt-BR" sz="2000" i="1" dirty="0" smtClean="0"/>
              <a:t> in design, </a:t>
            </a:r>
            <a:r>
              <a:rPr lang="pt-BR" sz="2000" i="1" dirty="0" err="1" smtClean="0"/>
              <a:t>not</a:t>
            </a:r>
            <a:r>
              <a:rPr lang="pt-BR" sz="2000" i="1" dirty="0" smtClean="0"/>
              <a:t> </a:t>
            </a:r>
            <a:r>
              <a:rPr lang="pt-BR" sz="2000" i="1" dirty="0" err="1" smtClean="0"/>
              <a:t>when</a:t>
            </a:r>
            <a:r>
              <a:rPr lang="pt-BR" sz="2000" i="1" dirty="0" smtClean="0"/>
              <a:t> </a:t>
            </a:r>
            <a:r>
              <a:rPr lang="pt-BR" sz="2000" i="1" dirty="0" err="1" smtClean="0"/>
              <a:t>you</a:t>
            </a:r>
            <a:r>
              <a:rPr lang="pt-BR" sz="2000" i="1" dirty="0" smtClean="0"/>
              <a:t> </a:t>
            </a:r>
            <a:r>
              <a:rPr lang="pt-BR" sz="2000" i="1" dirty="0" err="1" smtClean="0"/>
              <a:t>have</a:t>
            </a:r>
            <a:r>
              <a:rPr lang="pt-BR" sz="2000" i="1" dirty="0" smtClean="0"/>
              <a:t> </a:t>
            </a:r>
            <a:r>
              <a:rPr lang="pt-BR" sz="2000" i="1" dirty="0" err="1" smtClean="0"/>
              <a:t>nothing</a:t>
            </a:r>
            <a:r>
              <a:rPr lang="pt-BR" sz="2000" i="1" dirty="0" smtClean="0"/>
              <a:t> more </a:t>
            </a:r>
            <a:r>
              <a:rPr lang="pt-BR" sz="2000" i="1" dirty="0" err="1" smtClean="0"/>
              <a:t>to</a:t>
            </a:r>
            <a:r>
              <a:rPr lang="pt-BR" sz="2000" i="1" dirty="0" smtClean="0"/>
              <a:t> </a:t>
            </a:r>
            <a:r>
              <a:rPr lang="pt-BR" sz="2000" i="1" dirty="0" err="1" smtClean="0"/>
              <a:t>add</a:t>
            </a:r>
            <a:r>
              <a:rPr lang="pt-BR" sz="2000" i="1" dirty="0" smtClean="0"/>
              <a:t>, </a:t>
            </a:r>
            <a:r>
              <a:rPr lang="pt-BR" sz="2000" i="1" dirty="0" err="1" smtClean="0"/>
              <a:t>but</a:t>
            </a:r>
            <a:r>
              <a:rPr lang="pt-BR" sz="2000" i="1" dirty="0" smtClean="0"/>
              <a:t> </a:t>
            </a:r>
            <a:r>
              <a:rPr lang="pt-BR" sz="2000" i="1" dirty="0" err="1" smtClean="0"/>
              <a:t>when</a:t>
            </a:r>
            <a:r>
              <a:rPr lang="pt-BR" sz="2000" i="1" dirty="0" smtClean="0"/>
              <a:t> </a:t>
            </a:r>
            <a:r>
              <a:rPr lang="pt-BR" sz="2000" i="1" dirty="0" err="1" smtClean="0"/>
              <a:t>you</a:t>
            </a:r>
            <a:r>
              <a:rPr lang="pt-BR" sz="2000" i="1" dirty="0" smtClean="0"/>
              <a:t> </a:t>
            </a:r>
            <a:r>
              <a:rPr lang="pt-BR" sz="2000" i="1" dirty="0" err="1" smtClean="0"/>
              <a:t>have</a:t>
            </a:r>
            <a:r>
              <a:rPr lang="pt-BR" sz="2000" i="1" dirty="0" smtClean="0"/>
              <a:t> </a:t>
            </a:r>
            <a:r>
              <a:rPr lang="pt-BR" sz="2000" i="1" dirty="0" err="1" smtClean="0"/>
              <a:t>nothing</a:t>
            </a:r>
            <a:r>
              <a:rPr lang="pt-BR" sz="2000" i="1" dirty="0" smtClean="0"/>
              <a:t> more </a:t>
            </a:r>
            <a:r>
              <a:rPr lang="pt-BR" sz="2000" i="1" dirty="0" err="1" smtClean="0"/>
              <a:t>to</a:t>
            </a:r>
            <a:r>
              <a:rPr lang="pt-BR" sz="2000" i="1" dirty="0" smtClean="0"/>
              <a:t> </a:t>
            </a:r>
            <a:r>
              <a:rPr lang="pt-BR" sz="2000" i="1" dirty="0" err="1" smtClean="0"/>
              <a:t>take</a:t>
            </a:r>
            <a:r>
              <a:rPr lang="pt-BR" sz="2000" i="1" dirty="0" smtClean="0"/>
              <a:t> </a:t>
            </a:r>
            <a:r>
              <a:rPr lang="pt-BR" sz="2000" i="1" dirty="0" err="1" smtClean="0"/>
              <a:t>away</a:t>
            </a:r>
            <a:r>
              <a:rPr lang="pt-BR" sz="2000" i="1" dirty="0" smtClean="0"/>
              <a:t>.) </a:t>
            </a:r>
          </a:p>
          <a:p>
            <a:pPr marL="0" indent="0" algn="r">
              <a:buNone/>
            </a:pPr>
            <a:r>
              <a:rPr lang="pt-BR" sz="2000" i="1" dirty="0" smtClean="0"/>
              <a:t>Antoine-Marie-Roger de Saint-</a:t>
            </a:r>
            <a:r>
              <a:rPr lang="pt-BR" sz="2000" i="1" dirty="0" err="1" smtClean="0"/>
              <a:t>Exupery</a:t>
            </a:r>
            <a:endParaRPr lang="pt-BR" sz="2000" i="1" dirty="0" smtClean="0"/>
          </a:p>
          <a:p>
            <a:endParaRPr lang="pt-BR" sz="2800" dirty="0" smtClean="0"/>
          </a:p>
          <a:p>
            <a:endParaRPr lang="pt-BR" sz="2800" dirty="0"/>
          </a:p>
        </p:txBody>
      </p:sp>
    </p:spTree>
    <p:extLst>
      <p:ext uri="{BB962C8B-B14F-4D97-AF65-F5344CB8AC3E}">
        <p14:creationId xmlns:p14="http://schemas.microsoft.com/office/powerpoint/2010/main" val="2390901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1143000"/>
          </a:xfrm>
        </p:spPr>
        <p:txBody>
          <a:bodyPr>
            <a:normAutofit fontScale="90000"/>
          </a:bodyPr>
          <a:lstStyle/>
          <a:p>
            <a:pPr algn="l"/>
            <a:r>
              <a:rPr lang="en-US" b="1" dirty="0" err="1" smtClean="0"/>
              <a:t>Artigo</a:t>
            </a:r>
            <a:r>
              <a:rPr lang="en-US" b="1" dirty="0" smtClean="0"/>
              <a:t>: </a:t>
            </a:r>
            <a:r>
              <a:rPr lang="en-US" b="1" dirty="0" err="1" smtClean="0"/>
              <a:t>Introdução</a:t>
            </a:r>
            <a:r>
              <a:rPr lang="en-US" b="1" dirty="0" smtClean="0"/>
              <a:t> </a:t>
            </a:r>
            <a:br>
              <a:rPr lang="en-US" b="1" dirty="0" smtClean="0"/>
            </a:br>
            <a:r>
              <a:rPr lang="en-US" sz="3100" b="1" dirty="0" smtClean="0"/>
              <a:t>(</a:t>
            </a:r>
            <a:r>
              <a:rPr lang="en-US" sz="3100" b="1" dirty="0" err="1" smtClean="0"/>
              <a:t>Aloisio</a:t>
            </a:r>
            <a:r>
              <a:rPr lang="en-US" sz="3100" b="1" dirty="0" smtClean="0"/>
              <a:t> et al. 1995)</a:t>
            </a:r>
            <a:endParaRPr lang="en-US" sz="3100" b="1" dirty="0"/>
          </a:p>
        </p:txBody>
      </p:sp>
      <p:sp>
        <p:nvSpPr>
          <p:cNvPr id="3" name="Content Placeholder 2"/>
          <p:cNvSpPr>
            <a:spLocks noGrp="1"/>
          </p:cNvSpPr>
          <p:nvPr>
            <p:ph idx="1"/>
          </p:nvPr>
        </p:nvSpPr>
        <p:spPr>
          <a:xfrm>
            <a:off x="228600" y="1905000"/>
            <a:ext cx="8382000" cy="3657600"/>
          </a:xfrm>
        </p:spPr>
        <p:txBody>
          <a:bodyPr>
            <a:normAutofit fontScale="55000" lnSpcReduction="20000"/>
          </a:bodyPr>
          <a:lstStyle/>
          <a:p>
            <a:pPr marL="0" indent="0" hangingPunct="0">
              <a:lnSpc>
                <a:spcPct val="120000"/>
              </a:lnSpc>
              <a:spcBef>
                <a:spcPts val="200"/>
              </a:spcBef>
              <a:buNone/>
            </a:pPr>
            <a:r>
              <a:rPr lang="en-US" b="1" dirty="0" smtClean="0"/>
              <a:t>SETTING:  </a:t>
            </a:r>
            <a:r>
              <a:rPr lang="en-US" dirty="0"/>
              <a:t>familiarizing terms or objects or processes ( are characterized by)</a:t>
            </a:r>
            <a:endParaRPr lang="pt-BR" dirty="0"/>
          </a:p>
          <a:p>
            <a:pPr marL="0" indent="0" hangingPunct="0">
              <a:lnSpc>
                <a:spcPct val="120000"/>
              </a:lnSpc>
              <a:spcBef>
                <a:spcPts val="200"/>
              </a:spcBef>
              <a:buNone/>
            </a:pPr>
            <a:r>
              <a:rPr lang="en-US" b="1" dirty="0" smtClean="0"/>
              <a:t>REVIEW:  </a:t>
            </a:r>
            <a:r>
              <a:rPr lang="en-US" dirty="0"/>
              <a:t>first, subsequently, recently ,etc</a:t>
            </a:r>
            <a:r>
              <a:rPr lang="en-US" dirty="0" smtClean="0"/>
              <a:t>.. requirements </a:t>
            </a:r>
            <a:r>
              <a:rPr lang="en-US" dirty="0"/>
              <a:t>for the progress in the area …… it should be possible to overcome if ….  is chosen.</a:t>
            </a:r>
            <a:endParaRPr lang="pt-BR" dirty="0"/>
          </a:p>
          <a:p>
            <a:pPr marL="0" indent="0" hangingPunct="0">
              <a:lnSpc>
                <a:spcPct val="120000"/>
              </a:lnSpc>
              <a:spcBef>
                <a:spcPts val="200"/>
              </a:spcBef>
              <a:buNone/>
            </a:pPr>
            <a:r>
              <a:rPr lang="en-US" b="1" dirty="0" smtClean="0"/>
              <a:t>GAP:  </a:t>
            </a:r>
            <a:r>
              <a:rPr lang="en-US" dirty="0"/>
              <a:t>points out the limitations &amp; weaknesses of the review;  restrictions in previews approaches;  however, it is necessary to …</a:t>
            </a:r>
            <a:endParaRPr lang="pt-BR" dirty="0"/>
          </a:p>
          <a:p>
            <a:pPr marL="0" indent="0" hangingPunct="0">
              <a:lnSpc>
                <a:spcPct val="120000"/>
              </a:lnSpc>
              <a:spcBef>
                <a:spcPts val="200"/>
              </a:spcBef>
              <a:buNone/>
            </a:pPr>
            <a:r>
              <a:rPr lang="en-US" b="1" dirty="0" smtClean="0"/>
              <a:t>PURPOSE:  </a:t>
            </a:r>
            <a:r>
              <a:rPr lang="en-US" dirty="0"/>
              <a:t>paper’s intended contribution;  presenting an extension of a previous author’s work;  introducing more purposes;  in a preliminary report;  in the report mentioned; and extend our studies for comparison  </a:t>
            </a:r>
            <a:endParaRPr lang="pt-BR" dirty="0"/>
          </a:p>
          <a:p>
            <a:pPr marL="0" indent="0" hangingPunct="0">
              <a:lnSpc>
                <a:spcPct val="120000"/>
              </a:lnSpc>
              <a:spcBef>
                <a:spcPts val="200"/>
              </a:spcBef>
              <a:buNone/>
            </a:pPr>
            <a:r>
              <a:rPr lang="en-US" b="1" dirty="0" smtClean="0"/>
              <a:t>METHODOLOGY</a:t>
            </a:r>
            <a:endParaRPr lang="pt-BR" b="1" dirty="0"/>
          </a:p>
          <a:p>
            <a:pPr marL="0" indent="0" hangingPunct="0">
              <a:lnSpc>
                <a:spcPct val="120000"/>
              </a:lnSpc>
              <a:spcBef>
                <a:spcPts val="200"/>
              </a:spcBef>
              <a:buNone/>
            </a:pPr>
            <a:r>
              <a:rPr lang="en-US" b="1" dirty="0" smtClean="0"/>
              <a:t>RESULTS</a:t>
            </a:r>
            <a:endParaRPr lang="pt-BR" b="1" dirty="0"/>
          </a:p>
          <a:p>
            <a:pPr marL="0" indent="0" hangingPunct="0">
              <a:lnSpc>
                <a:spcPct val="120000"/>
              </a:lnSpc>
              <a:spcBef>
                <a:spcPts val="200"/>
              </a:spcBef>
              <a:buNone/>
            </a:pPr>
            <a:r>
              <a:rPr lang="en-US" b="1" dirty="0" smtClean="0"/>
              <a:t>VALUE</a:t>
            </a:r>
            <a:endParaRPr lang="pt-BR" b="1" dirty="0"/>
          </a:p>
          <a:p>
            <a:pPr marL="0" indent="0" hangingPunct="0">
              <a:lnSpc>
                <a:spcPct val="120000"/>
              </a:lnSpc>
              <a:spcBef>
                <a:spcPts val="200"/>
              </a:spcBef>
              <a:buNone/>
            </a:pPr>
            <a:r>
              <a:rPr lang="en-US" b="1" dirty="0" smtClean="0"/>
              <a:t>LAYOUT:  </a:t>
            </a:r>
            <a:r>
              <a:rPr lang="en-US" dirty="0"/>
              <a:t>the rest, next, then, we </a:t>
            </a:r>
            <a:r>
              <a:rPr lang="en-US" dirty="0" smtClean="0"/>
              <a:t>conclude</a:t>
            </a:r>
            <a:endParaRPr lang="pt-BR" dirty="0"/>
          </a:p>
        </p:txBody>
      </p:sp>
    </p:spTree>
    <p:extLst>
      <p:ext uri="{BB962C8B-B14F-4D97-AF65-F5344CB8AC3E}">
        <p14:creationId xmlns:p14="http://schemas.microsoft.com/office/powerpoint/2010/main" val="9064932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143000"/>
          </a:xfrm>
        </p:spPr>
        <p:txBody>
          <a:bodyPr>
            <a:normAutofit fontScale="90000"/>
          </a:bodyPr>
          <a:lstStyle/>
          <a:p>
            <a:pPr algn="l"/>
            <a:r>
              <a:rPr lang="pt-BR" b="1" smtClean="0"/>
              <a:t>Atividades e Tarefas para Completar a Disciplina</a:t>
            </a:r>
            <a:endParaRPr lang="pt-BR" b="1"/>
          </a:p>
        </p:txBody>
      </p:sp>
      <p:sp>
        <p:nvSpPr>
          <p:cNvPr id="3" name="Content Placeholder 2"/>
          <p:cNvSpPr>
            <a:spLocks noGrp="1"/>
          </p:cNvSpPr>
          <p:nvPr>
            <p:ph idx="1"/>
          </p:nvPr>
        </p:nvSpPr>
        <p:spPr>
          <a:xfrm>
            <a:off x="304800" y="2133600"/>
            <a:ext cx="8229600" cy="3505200"/>
          </a:xfrm>
        </p:spPr>
        <p:txBody>
          <a:bodyPr>
            <a:normAutofit fontScale="62500" lnSpcReduction="20000"/>
          </a:bodyPr>
          <a:lstStyle/>
          <a:p>
            <a:pPr marL="514350" indent="-514350">
              <a:buFont typeface="+mj-lt"/>
              <a:buAutoNum type="arabicPeriod"/>
            </a:pPr>
            <a:r>
              <a:rPr lang="pt-BR" b="1" dirty="0" smtClean="0"/>
              <a:t>Resumo </a:t>
            </a:r>
            <a:r>
              <a:rPr lang="pt-BR" dirty="0" smtClean="0"/>
              <a:t/>
            </a:r>
            <a:br>
              <a:rPr lang="pt-BR" dirty="0" smtClean="0"/>
            </a:br>
            <a:r>
              <a:rPr lang="pt-BR" sz="2400" dirty="0" smtClean="0"/>
              <a:t>(até o começo da disciplina)</a:t>
            </a:r>
          </a:p>
          <a:p>
            <a:pPr marL="514350" indent="-514350">
              <a:buFont typeface="+mj-lt"/>
              <a:buAutoNum type="arabicPeriod"/>
            </a:pPr>
            <a:endParaRPr lang="pt-BR" dirty="0" smtClean="0"/>
          </a:p>
          <a:p>
            <a:pPr marL="514350" indent="-514350">
              <a:buFont typeface="+mj-lt"/>
              <a:buAutoNum type="arabicPeriod"/>
            </a:pPr>
            <a:r>
              <a:rPr lang="pt-BR" b="1" dirty="0" smtClean="0"/>
              <a:t>Modelo lógico</a:t>
            </a:r>
            <a:br>
              <a:rPr lang="pt-BR" b="1" dirty="0" smtClean="0"/>
            </a:br>
            <a:endParaRPr lang="pt-BR" b="1" dirty="0" smtClean="0"/>
          </a:p>
          <a:p>
            <a:pPr marL="514350" indent="-514350">
              <a:buFont typeface="+mj-lt"/>
              <a:buAutoNum type="arabicPeriod"/>
            </a:pPr>
            <a:r>
              <a:rPr lang="pt-BR" b="1" dirty="0" smtClean="0"/>
              <a:t>Representação </a:t>
            </a:r>
            <a:r>
              <a:rPr lang="pt-BR" b="1" dirty="0"/>
              <a:t>de sua </a:t>
            </a:r>
            <a:r>
              <a:rPr lang="pt-BR" b="1" dirty="0" smtClean="0"/>
              <a:t>contribuição</a:t>
            </a:r>
            <a:br>
              <a:rPr lang="pt-BR" b="1" dirty="0" smtClean="0"/>
            </a:br>
            <a:endParaRPr lang="pt-BR" b="1" dirty="0" smtClean="0"/>
          </a:p>
          <a:p>
            <a:pPr marL="514350" indent="-514350">
              <a:buFont typeface="+mj-lt"/>
              <a:buAutoNum type="arabicPeriod"/>
            </a:pPr>
            <a:r>
              <a:rPr lang="pt-BR" b="1" dirty="0" smtClean="0"/>
              <a:t>Representação </a:t>
            </a:r>
            <a:r>
              <a:rPr lang="pt-BR" b="1" dirty="0" smtClean="0"/>
              <a:t>de dois </a:t>
            </a:r>
            <a:r>
              <a:rPr lang="pt-BR" b="1" dirty="0" smtClean="0"/>
              <a:t>artigos</a:t>
            </a:r>
            <a:br>
              <a:rPr lang="pt-BR" b="1" dirty="0" smtClean="0"/>
            </a:br>
            <a:endParaRPr lang="pt-BR" b="1" dirty="0" smtClean="0"/>
          </a:p>
          <a:p>
            <a:pPr marL="514350" indent="-514350">
              <a:buFont typeface="+mj-lt"/>
              <a:buAutoNum type="arabicPeriod"/>
            </a:pPr>
            <a:r>
              <a:rPr lang="pt-BR" b="1" dirty="0" smtClean="0"/>
              <a:t>Apresentação do Trabalho </a:t>
            </a:r>
            <a:r>
              <a:rPr lang="pt-BR" b="1" dirty="0" smtClean="0"/>
              <a:t>final </a:t>
            </a:r>
            <a:r>
              <a:rPr lang="pt-BR" b="1" dirty="0" smtClean="0"/>
              <a:t>(Rascunho)</a:t>
            </a:r>
            <a:br>
              <a:rPr lang="pt-BR" b="1" dirty="0" smtClean="0"/>
            </a:br>
            <a:endParaRPr lang="pt-BR" b="1" dirty="0"/>
          </a:p>
          <a:p>
            <a:pPr marL="514350" indent="-514350">
              <a:buFont typeface="+mj-lt"/>
              <a:buAutoNum type="arabicPeriod"/>
            </a:pPr>
            <a:r>
              <a:rPr lang="pt-BR" b="1" dirty="0" smtClean="0"/>
              <a:t>Trabalho Final</a:t>
            </a:r>
            <a:endParaRPr lang="pt-BR" b="1" dirty="0" smtClean="0"/>
          </a:p>
          <a:p>
            <a:pPr marL="514350" indent="-514350">
              <a:buFont typeface="+mj-lt"/>
              <a:buAutoNum type="arabicPeriod"/>
            </a:pPr>
            <a:endParaRPr lang="pt-BR" dirty="0"/>
          </a:p>
          <a:p>
            <a:pPr marL="514350" indent="-514350">
              <a:buFont typeface="+mj-lt"/>
              <a:buAutoNum type="arabicPeriod"/>
            </a:pPr>
            <a:endParaRPr lang="pt-BR" dirty="0"/>
          </a:p>
        </p:txBody>
      </p:sp>
    </p:spTree>
    <p:extLst>
      <p:ext uri="{BB962C8B-B14F-4D97-AF65-F5344CB8AC3E}">
        <p14:creationId xmlns:p14="http://schemas.microsoft.com/office/powerpoint/2010/main" val="7297441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a:t>Encerramento </a:t>
            </a:r>
            <a:endParaRPr lang="en-US" dirty="0"/>
          </a:p>
        </p:txBody>
      </p:sp>
    </p:spTree>
    <p:extLst>
      <p:ext uri="{BB962C8B-B14F-4D97-AF65-F5344CB8AC3E}">
        <p14:creationId xmlns:p14="http://schemas.microsoft.com/office/powerpoint/2010/main" val="3419091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70" y="457200"/>
            <a:ext cx="8839200" cy="1066800"/>
          </a:xfrm>
        </p:spPr>
        <p:txBody>
          <a:bodyPr>
            <a:normAutofit/>
          </a:bodyPr>
          <a:lstStyle/>
          <a:p>
            <a:pPr algn="l"/>
            <a:r>
              <a:rPr lang="pt-BR" sz="3200" b="1" dirty="0" smtClean="0"/>
              <a:t>Dia 3 Bibliografia</a:t>
            </a:r>
            <a:endParaRPr lang="en-US" sz="3200" b="1" dirty="0"/>
          </a:p>
        </p:txBody>
      </p:sp>
      <p:sp>
        <p:nvSpPr>
          <p:cNvPr id="3" name="Subtitle 2"/>
          <p:cNvSpPr>
            <a:spLocks noGrp="1"/>
          </p:cNvSpPr>
          <p:nvPr>
            <p:ph type="subTitle" idx="1"/>
          </p:nvPr>
        </p:nvSpPr>
        <p:spPr>
          <a:xfrm>
            <a:off x="228600" y="1676400"/>
            <a:ext cx="8305800" cy="2895600"/>
          </a:xfrm>
        </p:spPr>
        <p:txBody>
          <a:bodyPr>
            <a:noAutofit/>
          </a:bodyPr>
          <a:lstStyle/>
          <a:p>
            <a:pPr marL="627063" indent="-627063" algn="l"/>
            <a:r>
              <a:rPr lang="en-US" sz="2400" dirty="0">
                <a:solidFill>
                  <a:schemeClr val="tx1"/>
                </a:solidFill>
              </a:rPr>
              <a:t>Richter, Michael M. and Weber, Rosina O. (2013). Case-Based Reasoning: a Textbook. Springer: Berlin. In press. </a:t>
            </a:r>
            <a:r>
              <a:rPr lang="en-US" sz="2400" dirty="0" err="1">
                <a:solidFill>
                  <a:schemeClr val="tx1"/>
                </a:solidFill>
              </a:rPr>
              <a:t>Capitulo</a:t>
            </a:r>
            <a:r>
              <a:rPr lang="en-US" sz="2400" dirty="0">
                <a:solidFill>
                  <a:schemeClr val="tx1"/>
                </a:solidFill>
              </a:rPr>
              <a:t> </a:t>
            </a:r>
            <a:r>
              <a:rPr lang="en-US" sz="2400" dirty="0" smtClean="0">
                <a:solidFill>
                  <a:schemeClr val="tx1"/>
                </a:solidFill>
              </a:rPr>
              <a:t>2.</a:t>
            </a:r>
          </a:p>
          <a:p>
            <a:pPr marL="627063" indent="-627063" algn="l"/>
            <a:r>
              <a:rPr lang="en-US" sz="2400" dirty="0">
                <a:solidFill>
                  <a:schemeClr val="tx1"/>
                </a:solidFill>
              </a:rPr>
              <a:t>Weber, R. O., Gunawardena, S. &amp; Abraham, G. (2008). Representing and Retrieving Knowledge Artifacts. T. Yamaguchi (Ed.): PAKM 2008, LNAI 5345, pp. 86–97, 2008. © Springer-</a:t>
            </a:r>
            <a:r>
              <a:rPr lang="en-US" sz="2400" dirty="0" err="1">
                <a:solidFill>
                  <a:schemeClr val="tx1"/>
                </a:solidFill>
              </a:rPr>
              <a:t>Verlag</a:t>
            </a:r>
            <a:r>
              <a:rPr lang="en-US" sz="2400" dirty="0">
                <a:solidFill>
                  <a:schemeClr val="tx1"/>
                </a:solidFill>
              </a:rPr>
              <a:t> Berlin Heidelberg </a:t>
            </a:r>
            <a:endParaRPr lang="en-US" sz="2400" dirty="0" smtClean="0">
              <a:solidFill>
                <a:schemeClr val="tx1"/>
              </a:solidFill>
            </a:endParaRPr>
          </a:p>
          <a:p>
            <a:pPr marL="627063" indent="-627063" algn="l"/>
            <a:endParaRPr lang="en-US" sz="2400" dirty="0">
              <a:solidFill>
                <a:schemeClr val="tx1"/>
              </a:solidFill>
            </a:endParaRPr>
          </a:p>
        </p:txBody>
      </p:sp>
    </p:spTree>
    <p:extLst>
      <p:ext uri="{BB962C8B-B14F-4D97-AF65-F5344CB8AC3E}">
        <p14:creationId xmlns:p14="http://schemas.microsoft.com/office/powerpoint/2010/main" val="1070368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52400"/>
            <a:ext cx="8229600" cy="1143000"/>
          </a:xfrm>
        </p:spPr>
        <p:txBody>
          <a:bodyPr>
            <a:normAutofit fontScale="90000"/>
          </a:bodyPr>
          <a:lstStyle/>
          <a:p>
            <a:r>
              <a:rPr lang="pt-BR" dirty="0"/>
              <a:t/>
            </a:r>
            <a:br>
              <a:rPr lang="pt-BR" dirty="0"/>
            </a:br>
            <a:endParaRPr lang="en-US" dirty="0"/>
          </a:p>
        </p:txBody>
      </p:sp>
      <p:graphicFrame>
        <p:nvGraphicFramePr>
          <p:cNvPr id="9" name="Diagram 8"/>
          <p:cNvGraphicFramePr/>
          <p:nvPr>
            <p:extLst>
              <p:ext uri="{D42A27DB-BD31-4B8C-83A1-F6EECF244321}">
                <p14:modId xmlns:p14="http://schemas.microsoft.com/office/powerpoint/2010/main" val="392332871"/>
              </p:ext>
            </p:extLst>
          </p:nvPr>
        </p:nvGraphicFramePr>
        <p:xfrm>
          <a:off x="381000" y="533400"/>
          <a:ext cx="8762999"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2"/>
          <p:cNvSpPr txBox="1">
            <a:spLocks/>
          </p:cNvSpPr>
          <p:nvPr/>
        </p:nvSpPr>
        <p:spPr>
          <a:xfrm>
            <a:off x="0" y="914400"/>
            <a:ext cx="9194470" cy="5668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3200" kern="1200">
                <a:solidFill>
                  <a:schemeClr val="tx1"/>
                </a:solidFill>
                <a:latin typeface="+mn-lt"/>
                <a:ea typeface="+mn-ea"/>
                <a:cs typeface="+mn-cs"/>
              </a:defRPr>
            </a:lvl2pPr>
            <a:lvl3pPr marL="914400" indent="0" algn="l" defTabSz="914400" rtl="0" eaLnBrk="1" latinLnBrk="0" hangingPunct="1">
              <a:spcBef>
                <a:spcPct val="20000"/>
              </a:spcBef>
              <a:buFontTx/>
              <a:buNone/>
              <a:defRPr sz="3200" kern="1200">
                <a:solidFill>
                  <a:schemeClr val="tx1"/>
                </a:solidFill>
                <a:latin typeface="+mn-lt"/>
                <a:ea typeface="+mn-ea"/>
                <a:cs typeface="+mn-cs"/>
              </a:defRPr>
            </a:lvl3pPr>
            <a:lvl4pPr marL="1371600" indent="0" algn="l" defTabSz="914400" rtl="0" eaLnBrk="1" latinLnBrk="0" hangingPunct="1">
              <a:spcBef>
                <a:spcPct val="20000"/>
              </a:spcBef>
              <a:buFontTx/>
              <a:buNone/>
              <a:defRPr sz="3200" kern="1200">
                <a:solidFill>
                  <a:schemeClr val="tx1"/>
                </a:solidFill>
                <a:latin typeface="+mn-lt"/>
                <a:ea typeface="+mn-ea"/>
                <a:cs typeface="+mn-cs"/>
              </a:defRPr>
            </a:lvl4pPr>
            <a:lvl5pPr marL="1828800" indent="0" algn="l" defTabSz="914400" rtl="0" eaLnBrk="1" latinLnBrk="0" hangingPunct="1">
              <a:spcBef>
                <a:spcPct val="20000"/>
              </a:spcBef>
              <a:buFontTx/>
              <a:buNone/>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sz="2000" dirty="0" smtClean="0"/>
              <a:t>Tarefa de pesquisa</a:t>
            </a:r>
          </a:p>
          <a:p>
            <a:endParaRPr lang="pt-BR" sz="2000" dirty="0" smtClean="0"/>
          </a:p>
          <a:p>
            <a:r>
              <a:rPr lang="pt-BR" sz="2000" dirty="0" smtClean="0"/>
              <a:t>Variáveis de estado</a:t>
            </a:r>
          </a:p>
          <a:p>
            <a:endParaRPr lang="pt-BR" sz="2000" dirty="0" smtClean="0"/>
          </a:p>
          <a:p>
            <a:r>
              <a:rPr lang="pt-BR" sz="2000" dirty="0" smtClean="0"/>
              <a:t>Fato científico</a:t>
            </a:r>
          </a:p>
          <a:p>
            <a:endParaRPr lang="pt-BR" sz="2000" dirty="0" smtClean="0"/>
          </a:p>
          <a:p>
            <a:endParaRPr lang="pt-BR" sz="2000" dirty="0" smtClean="0"/>
          </a:p>
          <a:p>
            <a:endParaRPr lang="pt-BR" sz="2000" dirty="0" smtClean="0"/>
          </a:p>
          <a:p>
            <a:endParaRPr lang="pt-BR" sz="2000" dirty="0" smtClean="0"/>
          </a:p>
          <a:p>
            <a:r>
              <a:rPr lang="pt-BR" sz="2000" dirty="0" smtClean="0"/>
              <a:t>Justificativa</a:t>
            </a:r>
          </a:p>
          <a:p>
            <a:endParaRPr lang="pt-BR" sz="2000" dirty="0"/>
          </a:p>
        </p:txBody>
      </p:sp>
      <p:sp>
        <p:nvSpPr>
          <p:cNvPr id="3" name="CaixaDeTexto 2"/>
          <p:cNvSpPr txBox="1"/>
          <p:nvPr/>
        </p:nvSpPr>
        <p:spPr>
          <a:xfrm>
            <a:off x="76200" y="5373469"/>
            <a:ext cx="8839200" cy="830997"/>
          </a:xfrm>
          <a:prstGeom prst="rect">
            <a:avLst/>
          </a:prstGeom>
          <a:noFill/>
        </p:spPr>
        <p:txBody>
          <a:bodyPr wrap="square" rtlCol="0">
            <a:spAutoFit/>
          </a:bodyPr>
          <a:lstStyle/>
          <a:p>
            <a:r>
              <a:rPr lang="pt-BR" sz="1200" dirty="0" smtClean="0"/>
              <a:t>No exemplo sobre o </a:t>
            </a:r>
            <a:r>
              <a:rPr lang="pt-BR" sz="1200" dirty="0" err="1" smtClean="0"/>
              <a:t>Anthrax</a:t>
            </a:r>
            <a:r>
              <a:rPr lang="pt-BR" sz="1200" dirty="0" smtClean="0"/>
              <a:t>, tem-se do background ao específico (onde e como pesquisar dispersão) a mesma tarefa. O fato científico aqui é que a literatura  mostrava que havia lacunas em fatores que influenciam a dispersão de </a:t>
            </a:r>
            <a:r>
              <a:rPr lang="pt-BR" sz="1200" dirty="0" err="1" smtClean="0"/>
              <a:t>aerosol</a:t>
            </a:r>
            <a:r>
              <a:rPr lang="pt-BR" sz="1200" dirty="0" smtClean="0"/>
              <a:t> no ar em algumas superfícies. Utilizaram modelos </a:t>
            </a:r>
            <a:r>
              <a:rPr lang="pt-BR" sz="1200" dirty="0" err="1" smtClean="0"/>
              <a:t>Markoviano</a:t>
            </a:r>
            <a:r>
              <a:rPr lang="pt-BR" sz="1200" dirty="0" smtClean="0"/>
              <a:t> estudando destino e transporte do </a:t>
            </a:r>
            <a:r>
              <a:rPr lang="pt-BR" sz="1200" dirty="0" err="1" smtClean="0"/>
              <a:t>Anthrax</a:t>
            </a:r>
            <a:r>
              <a:rPr lang="pt-BR" sz="1200" dirty="0" smtClean="0"/>
              <a:t>, com a fotografia de toda a pesquisa. Como fazer isso em um indivíduo em contexto de tarefa? Nossa abordagem para o CBR ajuda a responder essa questão.</a:t>
            </a:r>
            <a:endParaRPr lang="pt-BR" sz="1200" dirty="0"/>
          </a:p>
        </p:txBody>
      </p:sp>
    </p:spTree>
    <p:extLst>
      <p:ext uri="{BB962C8B-B14F-4D97-AF65-F5344CB8AC3E}">
        <p14:creationId xmlns:p14="http://schemas.microsoft.com/office/powerpoint/2010/main" val="281268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3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3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left)">
                                      <p:cBhvr>
                                        <p:cTn id="17" dur="3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wipe(left)">
                                      <p:cBhvr>
                                        <p:cTn id="22" dur="3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 y="914400"/>
            <a:ext cx="8229600" cy="304800"/>
          </a:xfrm>
        </p:spPr>
        <p:txBody>
          <a:bodyPr>
            <a:normAutofit fontScale="90000"/>
          </a:bodyPr>
          <a:lstStyle/>
          <a:p>
            <a:pPr algn="l"/>
            <a:r>
              <a:rPr lang="pt-BR" b="1" dirty="0" smtClean="0"/>
              <a:t>Três níveis de representação</a:t>
            </a:r>
            <a:endParaRPr lang="pt-BR" b="1" dirty="0"/>
          </a:p>
        </p:txBody>
      </p:sp>
      <p:sp>
        <p:nvSpPr>
          <p:cNvPr id="4" name="Content Placeholder 3"/>
          <p:cNvSpPr>
            <a:spLocks noGrp="1"/>
          </p:cNvSpPr>
          <p:nvPr>
            <p:ph idx="1"/>
          </p:nvPr>
        </p:nvSpPr>
        <p:spPr>
          <a:xfrm>
            <a:off x="228600" y="1424692"/>
            <a:ext cx="8458200" cy="762000"/>
          </a:xfrm>
        </p:spPr>
        <p:txBody>
          <a:bodyPr>
            <a:normAutofit lnSpcReduction="10000"/>
          </a:bodyPr>
          <a:lstStyle/>
          <a:p>
            <a:pPr marL="0" indent="0">
              <a:buNone/>
            </a:pPr>
            <a:r>
              <a:rPr lang="pt-BR" sz="2400" dirty="0" smtClean="0"/>
              <a:t>Motivação e conhecimento aprendido somente se diferenciam com referencia a quem aprende. </a:t>
            </a:r>
            <a:endParaRPr lang="pt-BR"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3" t="38533" r="2888" b="32182"/>
          <a:stretch/>
        </p:blipFill>
        <p:spPr bwMode="auto">
          <a:xfrm>
            <a:off x="228600" y="2186691"/>
            <a:ext cx="6096000" cy="99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40" t="43063" r="1959" b="27808"/>
          <a:stretch/>
        </p:blipFill>
        <p:spPr bwMode="auto">
          <a:xfrm>
            <a:off x="228600" y="3405891"/>
            <a:ext cx="6096000" cy="98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3" t="38533" r="2888" b="32182"/>
          <a:stretch/>
        </p:blipFill>
        <p:spPr bwMode="auto">
          <a:xfrm>
            <a:off x="196756" y="4484619"/>
            <a:ext cx="6127844" cy="100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283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Manual Input 43"/>
          <p:cNvSpPr/>
          <p:nvPr/>
        </p:nvSpPr>
        <p:spPr>
          <a:xfrm>
            <a:off x="1371600" y="3200400"/>
            <a:ext cx="2819400" cy="609600"/>
          </a:xfrm>
          <a:prstGeom prst="flowChartManualInp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Input 42"/>
          <p:cNvSpPr/>
          <p:nvPr/>
        </p:nvSpPr>
        <p:spPr>
          <a:xfrm>
            <a:off x="1371600" y="2057400"/>
            <a:ext cx="2819400" cy="609600"/>
          </a:xfrm>
          <a:prstGeom prst="flowChartManualInp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Input 25"/>
          <p:cNvSpPr/>
          <p:nvPr/>
        </p:nvSpPr>
        <p:spPr>
          <a:xfrm>
            <a:off x="4267200" y="1066800"/>
            <a:ext cx="4724400" cy="609600"/>
          </a:xfrm>
          <a:prstGeom prst="flowChartManualInp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26"/>
          <p:cNvSpPr/>
          <p:nvPr/>
        </p:nvSpPr>
        <p:spPr>
          <a:xfrm>
            <a:off x="4267200" y="1600200"/>
            <a:ext cx="4724400" cy="1143000"/>
          </a:xfrm>
          <a:prstGeom prst="flowChartManualInp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Input 27"/>
          <p:cNvSpPr/>
          <p:nvPr/>
        </p:nvSpPr>
        <p:spPr>
          <a:xfrm>
            <a:off x="4267200" y="2514600"/>
            <a:ext cx="4724400" cy="1905000"/>
          </a:xfrm>
          <a:prstGeom prst="flowChartManualInp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Input 28"/>
          <p:cNvSpPr/>
          <p:nvPr/>
        </p:nvSpPr>
        <p:spPr>
          <a:xfrm>
            <a:off x="4267200" y="4038600"/>
            <a:ext cx="4876800" cy="2667000"/>
          </a:xfrm>
          <a:prstGeom prst="flowChartManualInp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6"/>
          <p:cNvSpPr txBox="1">
            <a:spLocks noChangeArrowheads="1"/>
          </p:cNvSpPr>
          <p:nvPr/>
        </p:nvSpPr>
        <p:spPr bwMode="auto">
          <a:xfrm>
            <a:off x="1676400" y="1295400"/>
            <a:ext cx="1943100" cy="400110"/>
          </a:xfrm>
          <a:prstGeom prst="rect">
            <a:avLst/>
          </a:prstGeom>
          <a:noFill/>
        </p:spPr>
        <p:txBody>
          <a:bodyPr wrap="square" rtlCol="0">
            <a:spAutoFit/>
          </a:bodyPr>
          <a:lstStyle/>
          <a:p>
            <a:r>
              <a:rPr lang="en-US" sz="2000" dirty="0" smtClean="0">
                <a:latin typeface="Centaur" pitchFamily="18" charset="0"/>
              </a:rPr>
              <a:t>Problem        </a:t>
            </a:r>
            <a:endParaRPr lang="en-US" sz="2000" dirty="0">
              <a:latin typeface="Centaur" pitchFamily="18" charset="0"/>
            </a:endParaRPr>
          </a:p>
        </p:txBody>
      </p:sp>
      <p:sp>
        <p:nvSpPr>
          <p:cNvPr id="37" name="TextBox 36"/>
          <p:cNvSpPr txBox="1"/>
          <p:nvPr/>
        </p:nvSpPr>
        <p:spPr>
          <a:xfrm>
            <a:off x="4343400" y="1224538"/>
            <a:ext cx="1905000" cy="400110"/>
          </a:xfrm>
          <a:prstGeom prst="rect">
            <a:avLst/>
          </a:prstGeom>
          <a:noFill/>
        </p:spPr>
        <p:txBody>
          <a:bodyPr wrap="square" rtlCol="0">
            <a:spAutoFit/>
          </a:bodyPr>
          <a:lstStyle/>
          <a:p>
            <a:r>
              <a:rPr lang="en-US" sz="2000" dirty="0" smtClean="0">
                <a:latin typeface="Calibri" pitchFamily="34" charset="0"/>
                <a:cs typeface="Calibri" pitchFamily="34" charset="0"/>
              </a:rPr>
              <a:t>Determining </a:t>
            </a:r>
            <a:endParaRPr lang="en-US" sz="2000" dirty="0">
              <a:latin typeface="Calibri" pitchFamily="34" charset="0"/>
              <a:cs typeface="Calibri" pitchFamily="34" charset="0"/>
            </a:endParaRPr>
          </a:p>
        </p:txBody>
      </p:sp>
      <p:sp>
        <p:nvSpPr>
          <p:cNvPr id="38" name="TextBox 37"/>
          <p:cNvSpPr txBox="1"/>
          <p:nvPr/>
        </p:nvSpPr>
        <p:spPr>
          <a:xfrm>
            <a:off x="6553200" y="1224539"/>
            <a:ext cx="2133600" cy="400110"/>
          </a:xfrm>
          <a:prstGeom prst="rect">
            <a:avLst/>
          </a:prstGeom>
          <a:noFill/>
        </p:spPr>
        <p:txBody>
          <a:bodyPr wrap="square" rtlCol="0">
            <a:spAutoFit/>
          </a:bodyPr>
          <a:lstStyle/>
          <a:p>
            <a:r>
              <a:rPr lang="en-US" sz="2000" dirty="0" smtClean="0">
                <a:latin typeface="Calibri" pitchFamily="34" charset="0"/>
                <a:cs typeface="Calibri" pitchFamily="34" charset="0"/>
              </a:rPr>
              <a:t>dose response</a:t>
            </a:r>
            <a:endParaRPr lang="en-US" sz="2000" dirty="0">
              <a:latin typeface="Calibri" pitchFamily="34" charset="0"/>
              <a:cs typeface="Calibri" pitchFamily="34" charset="0"/>
            </a:endParaRPr>
          </a:p>
        </p:txBody>
      </p:sp>
      <p:sp>
        <p:nvSpPr>
          <p:cNvPr id="39" name="TextBox 38"/>
          <p:cNvSpPr txBox="1"/>
          <p:nvPr/>
        </p:nvSpPr>
        <p:spPr>
          <a:xfrm>
            <a:off x="4343400" y="1757938"/>
            <a:ext cx="4114800" cy="1015663"/>
          </a:xfrm>
          <a:prstGeom prst="rect">
            <a:avLst/>
          </a:prstGeom>
          <a:noFill/>
        </p:spPr>
        <p:txBody>
          <a:bodyPr wrap="square" rtlCol="0">
            <a:spAutoFit/>
          </a:bodyPr>
          <a:lstStyle/>
          <a:p>
            <a:r>
              <a:rPr lang="en-US" sz="2000" dirty="0" smtClean="0">
                <a:latin typeface="Calibri" pitchFamily="34" charset="0"/>
                <a:cs typeface="Calibri" pitchFamily="34" charset="0"/>
              </a:rPr>
              <a:t>Mice, tularemia, oral exposure, strain SCHU S4, strain MA00-2987, strain WY96-3418</a:t>
            </a:r>
          </a:p>
        </p:txBody>
      </p:sp>
      <p:sp>
        <p:nvSpPr>
          <p:cNvPr id="40" name="TextBox 39"/>
          <p:cNvSpPr txBox="1"/>
          <p:nvPr/>
        </p:nvSpPr>
        <p:spPr>
          <a:xfrm>
            <a:off x="4343400" y="2824738"/>
            <a:ext cx="4191000" cy="1631216"/>
          </a:xfrm>
          <a:prstGeom prst="rect">
            <a:avLst/>
          </a:prstGeom>
          <a:noFill/>
        </p:spPr>
        <p:txBody>
          <a:bodyPr wrap="square" rtlCol="0">
            <a:spAutoFit/>
          </a:bodyPr>
          <a:lstStyle/>
          <a:p>
            <a:r>
              <a:rPr lang="en-US" sz="2000" dirty="0" smtClean="0">
                <a:latin typeface="Calibri" pitchFamily="34" charset="0"/>
                <a:cs typeface="Calibri" pitchFamily="34" charset="0"/>
              </a:rPr>
              <a:t>The model of oral inoculation was successful in reproducing disease and provided a coarse estimate of the oral dose response parameters for tularemia in mice.</a:t>
            </a:r>
            <a:endParaRPr lang="en-US" sz="2000" dirty="0">
              <a:latin typeface="Calibri" pitchFamily="34" charset="0"/>
              <a:cs typeface="Calibri" pitchFamily="34" charset="0"/>
            </a:endParaRPr>
          </a:p>
        </p:txBody>
      </p:sp>
      <p:sp>
        <p:nvSpPr>
          <p:cNvPr id="41" name="TextBox 40"/>
          <p:cNvSpPr txBox="1"/>
          <p:nvPr/>
        </p:nvSpPr>
        <p:spPr>
          <a:xfrm>
            <a:off x="4343400" y="4495800"/>
            <a:ext cx="4648200" cy="2246769"/>
          </a:xfrm>
          <a:prstGeom prst="rect">
            <a:avLst/>
          </a:prstGeom>
          <a:noFill/>
        </p:spPr>
        <p:txBody>
          <a:bodyPr wrap="square" rtlCol="0">
            <a:spAutoFit/>
          </a:bodyPr>
          <a:lstStyle/>
          <a:p>
            <a:r>
              <a:rPr lang="en-US" sz="2000" dirty="0" smtClean="0">
                <a:latin typeface="Calibri" pitchFamily="34" charset="0"/>
                <a:cs typeface="Calibri" pitchFamily="34" charset="0"/>
              </a:rPr>
              <a:t>All three strains were virulent in mice when administered orally. The pathogenesis induced by oral inoculation appears to be different from the intra-gastric in that the lung infection occurs sooner. This was consistent with our hypothesis.</a:t>
            </a:r>
            <a:endParaRPr lang="en-US" sz="2000" dirty="0">
              <a:latin typeface="Calibri" pitchFamily="34" charset="0"/>
              <a:cs typeface="Calibri" pitchFamily="34" charset="0"/>
            </a:endParaRPr>
          </a:p>
        </p:txBody>
      </p:sp>
      <p:grpSp>
        <p:nvGrpSpPr>
          <p:cNvPr id="22" name="Group 21"/>
          <p:cNvGrpSpPr/>
          <p:nvPr/>
        </p:nvGrpSpPr>
        <p:grpSpPr>
          <a:xfrm>
            <a:off x="4114800" y="76200"/>
            <a:ext cx="5029200" cy="6477000"/>
            <a:chOff x="4114800" y="0"/>
            <a:chExt cx="5029200" cy="6477000"/>
          </a:xfrm>
        </p:grpSpPr>
        <p:pic>
          <p:nvPicPr>
            <p:cNvPr id="1026" name="Picture 2"/>
            <p:cNvPicPr>
              <a:picLocks noChangeAspect="1" noChangeArrowheads="1"/>
            </p:cNvPicPr>
            <p:nvPr/>
          </p:nvPicPr>
          <p:blipFill>
            <a:blip r:embed="rId4" cstate="print"/>
            <a:srcRect t="9872" r="43590" b="6214"/>
            <a:stretch>
              <a:fillRect/>
            </a:stretch>
          </p:blipFill>
          <p:spPr bwMode="auto">
            <a:xfrm>
              <a:off x="4114800" y="0"/>
              <a:ext cx="5029200" cy="64770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21429" t="18136" r="52955" b="18137"/>
            <a:stretch>
              <a:fillRect/>
            </a:stretch>
          </p:blipFill>
          <p:spPr bwMode="auto">
            <a:xfrm>
              <a:off x="6324600" y="1295400"/>
              <a:ext cx="1981200" cy="4267200"/>
            </a:xfrm>
            <a:prstGeom prst="rect">
              <a:avLst/>
            </a:prstGeom>
            <a:noFill/>
            <a:ln w="9525">
              <a:noFill/>
              <a:miter lim="800000"/>
              <a:headEnd/>
              <a:tailEnd/>
            </a:ln>
          </p:spPr>
        </p:pic>
      </p:grpSp>
      <p:sp>
        <p:nvSpPr>
          <p:cNvPr id="30" name="Flowchart: Manual Input 29"/>
          <p:cNvSpPr/>
          <p:nvPr/>
        </p:nvSpPr>
        <p:spPr>
          <a:xfrm>
            <a:off x="1371600" y="1219200"/>
            <a:ext cx="2819400" cy="609600"/>
          </a:xfrm>
          <a:prstGeom prst="flowChartManualInp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31"/>
          <p:cNvSpPr/>
          <p:nvPr/>
        </p:nvSpPr>
        <p:spPr>
          <a:xfrm>
            <a:off x="1371600" y="1752600"/>
            <a:ext cx="2819400" cy="496848"/>
          </a:xfrm>
          <a:prstGeom prst="flowChartManualInput">
            <a:avLst/>
          </a:prstGeom>
          <a:noFill/>
        </p:spPr>
        <p:txBody>
          <a:bodyPr wrap="square" rtlCol="0">
            <a:spAutoFit/>
          </a:bodyPr>
          <a:lstStyle/>
          <a:p>
            <a:endParaRPr lang="en-US" sz="2000" dirty="0" smtClean="0">
              <a:solidFill>
                <a:schemeClr val="tx1"/>
              </a:solidFill>
              <a:latin typeface="Calibri" pitchFamily="34" charset="0"/>
              <a:cs typeface="Calibri" pitchFamily="34" charset="0"/>
            </a:endParaRPr>
          </a:p>
        </p:txBody>
      </p:sp>
      <p:sp>
        <p:nvSpPr>
          <p:cNvPr id="36" name="Flowchart: Manual Input 35"/>
          <p:cNvSpPr/>
          <p:nvPr/>
        </p:nvSpPr>
        <p:spPr>
          <a:xfrm>
            <a:off x="1371600" y="2667000"/>
            <a:ext cx="2819400" cy="496848"/>
          </a:xfrm>
          <a:prstGeom prst="flowChartManualInput">
            <a:avLst/>
          </a:prstGeom>
          <a:noFill/>
        </p:spPr>
        <p:txBody>
          <a:bodyPr wrap="square" rtlCol="0">
            <a:spAutoFit/>
          </a:bodyPr>
          <a:lstStyle/>
          <a:p>
            <a:endParaRPr lang="en-US" sz="2000" dirty="0" smtClean="0">
              <a:solidFill>
                <a:schemeClr val="tx1"/>
              </a:solidFill>
              <a:latin typeface="Calibri" pitchFamily="34" charset="0"/>
              <a:cs typeface="Calibri" pitchFamily="34" charset="0"/>
            </a:endParaRPr>
          </a:p>
        </p:txBody>
      </p:sp>
      <p:sp>
        <p:nvSpPr>
          <p:cNvPr id="42" name="Flowchart: Manual Input 41"/>
          <p:cNvSpPr/>
          <p:nvPr/>
        </p:nvSpPr>
        <p:spPr>
          <a:xfrm>
            <a:off x="1371600" y="4343400"/>
            <a:ext cx="2819400" cy="1981200"/>
          </a:xfrm>
          <a:prstGeom prst="flowChartManualInp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8"/>
          <p:cNvSpPr txBox="1">
            <a:spLocks noChangeArrowheads="1"/>
          </p:cNvSpPr>
          <p:nvPr/>
        </p:nvSpPr>
        <p:spPr bwMode="auto">
          <a:xfrm>
            <a:off x="1600200" y="1295400"/>
            <a:ext cx="2095500" cy="400110"/>
          </a:xfrm>
          <a:prstGeom prst="rect">
            <a:avLst/>
          </a:prstGeom>
          <a:noFill/>
        </p:spPr>
        <p:txBody>
          <a:bodyPr wrap="square" rtlCol="0">
            <a:spAutoFit/>
          </a:bodyPr>
          <a:lstStyle/>
          <a:p>
            <a:r>
              <a:rPr lang="en-US" sz="2000" dirty="0" smtClean="0">
                <a:latin typeface="Calibri" pitchFamily="34" charset="0"/>
                <a:cs typeface="Calibri" pitchFamily="34" charset="0"/>
              </a:rPr>
              <a:t>Research task</a:t>
            </a:r>
            <a:endParaRPr lang="en-US" sz="2000" dirty="0">
              <a:latin typeface="Calibri" pitchFamily="34" charset="0"/>
              <a:cs typeface="Calibri" pitchFamily="34" charset="0"/>
            </a:endParaRPr>
          </a:p>
        </p:txBody>
      </p:sp>
      <p:sp>
        <p:nvSpPr>
          <p:cNvPr id="15" name="Text Box 19"/>
          <p:cNvSpPr txBox="1">
            <a:spLocks noChangeArrowheads="1"/>
          </p:cNvSpPr>
          <p:nvPr/>
        </p:nvSpPr>
        <p:spPr bwMode="auto">
          <a:xfrm>
            <a:off x="1600200" y="2133600"/>
            <a:ext cx="2133600" cy="400110"/>
          </a:xfrm>
          <a:prstGeom prst="rect">
            <a:avLst/>
          </a:prstGeom>
          <a:noFill/>
        </p:spPr>
        <p:txBody>
          <a:bodyPr wrap="square" rtlCol="0">
            <a:spAutoFit/>
          </a:bodyPr>
          <a:lstStyle/>
          <a:p>
            <a:r>
              <a:rPr lang="en-US" sz="2000" dirty="0" smtClean="0">
                <a:latin typeface="Calibri" pitchFamily="34" charset="0"/>
                <a:cs typeface="Calibri" pitchFamily="34" charset="0"/>
              </a:rPr>
              <a:t>State</a:t>
            </a:r>
            <a:r>
              <a:rPr lang="en-US" sz="2000" dirty="0" smtClean="0">
                <a:latin typeface="Centaur" pitchFamily="18" charset="0"/>
              </a:rPr>
              <a:t> </a:t>
            </a:r>
            <a:r>
              <a:rPr lang="en-US" sz="2000" dirty="0" smtClean="0">
                <a:latin typeface="Calibri" pitchFamily="34" charset="0"/>
                <a:cs typeface="Calibri" pitchFamily="34" charset="0"/>
              </a:rPr>
              <a:t>variables</a:t>
            </a:r>
          </a:p>
        </p:txBody>
      </p:sp>
      <p:sp>
        <p:nvSpPr>
          <p:cNvPr id="19" name="Text Box 21"/>
          <p:cNvSpPr txBox="1">
            <a:spLocks noChangeArrowheads="1"/>
          </p:cNvSpPr>
          <p:nvPr/>
        </p:nvSpPr>
        <p:spPr bwMode="auto">
          <a:xfrm>
            <a:off x="1600200" y="3276600"/>
            <a:ext cx="2057400" cy="400110"/>
          </a:xfrm>
          <a:prstGeom prst="rect">
            <a:avLst/>
          </a:prstGeom>
          <a:noFill/>
        </p:spPr>
        <p:txBody>
          <a:bodyPr wrap="square" rtlCol="0">
            <a:spAutoFit/>
          </a:bodyPr>
          <a:lstStyle/>
          <a:p>
            <a:r>
              <a:rPr lang="en-US" sz="2000" dirty="0" smtClean="0">
                <a:latin typeface="+mj-lt"/>
              </a:rPr>
              <a:t>Scientific fact</a:t>
            </a:r>
          </a:p>
        </p:txBody>
      </p:sp>
      <p:sp>
        <p:nvSpPr>
          <p:cNvPr id="16" name="Text Box 20"/>
          <p:cNvSpPr txBox="1">
            <a:spLocks noChangeArrowheads="1"/>
          </p:cNvSpPr>
          <p:nvPr/>
        </p:nvSpPr>
        <p:spPr bwMode="auto">
          <a:xfrm>
            <a:off x="1600200" y="5181600"/>
            <a:ext cx="2362200" cy="707886"/>
          </a:xfrm>
          <a:prstGeom prst="rect">
            <a:avLst/>
          </a:prstGeom>
          <a:noFill/>
        </p:spPr>
        <p:txBody>
          <a:bodyPr wrap="square" rtlCol="0">
            <a:spAutoFit/>
          </a:bodyPr>
          <a:lstStyle/>
          <a:p>
            <a:r>
              <a:rPr lang="en-US" sz="2000" dirty="0" smtClean="0">
                <a:latin typeface="+mj-lt"/>
              </a:rPr>
              <a:t>Result experiment</a:t>
            </a:r>
          </a:p>
          <a:p>
            <a:endParaRPr lang="en-US" sz="2000" dirty="0" smtClean="0">
              <a:latin typeface="+mj-lt"/>
            </a:endParaRPr>
          </a:p>
        </p:txBody>
      </p:sp>
      <p:sp>
        <p:nvSpPr>
          <p:cNvPr id="25" name="Title 1"/>
          <p:cNvSpPr>
            <a:spLocks noGrp="1"/>
          </p:cNvSpPr>
          <p:nvPr>
            <p:ph type="title"/>
          </p:nvPr>
        </p:nvSpPr>
        <p:spPr>
          <a:xfrm>
            <a:off x="24809" y="533400"/>
            <a:ext cx="4077586" cy="304800"/>
          </a:xfrm>
        </p:spPr>
        <p:txBody>
          <a:bodyPr>
            <a:normAutofit fontScale="90000"/>
          </a:bodyPr>
          <a:lstStyle/>
          <a:p>
            <a:pPr algn="l"/>
            <a:r>
              <a:rPr lang="pt-BR" b="1" dirty="0" smtClean="0"/>
              <a:t>Exemplo</a:t>
            </a:r>
            <a:endParaRPr lang="pt-BR" b="1" dirty="0"/>
          </a:p>
        </p:txBody>
      </p:sp>
      <p:sp>
        <p:nvSpPr>
          <p:cNvPr id="2" name="CaixaDeTexto 1"/>
          <p:cNvSpPr txBox="1"/>
          <p:nvPr/>
        </p:nvSpPr>
        <p:spPr>
          <a:xfrm>
            <a:off x="0" y="1219200"/>
            <a:ext cx="1371600" cy="2677656"/>
          </a:xfrm>
          <a:prstGeom prst="rect">
            <a:avLst/>
          </a:prstGeom>
          <a:noFill/>
        </p:spPr>
        <p:txBody>
          <a:bodyPr wrap="square" rtlCol="0">
            <a:spAutoFit/>
          </a:bodyPr>
          <a:lstStyle/>
          <a:p>
            <a:r>
              <a:rPr lang="pt-BR" sz="1400" dirty="0" smtClean="0"/>
              <a:t>Criamos uma taxonomia para o grupo, com verbos, tarefas e os grupos podiam adicionar contribuições, para guiar o usuário sobre o conhecimento a compartilhar</a:t>
            </a:r>
            <a:endParaRPr lang="pt-BR" sz="1400" dirty="0"/>
          </a:p>
        </p:txBody>
      </p:sp>
    </p:spTree>
    <p:custDataLst>
      <p:tags r:id="rId1"/>
    </p:custDataLst>
    <p:extLst>
      <p:ext uri="{BB962C8B-B14F-4D97-AF65-F5344CB8AC3E}">
        <p14:creationId xmlns:p14="http://schemas.microsoft.com/office/powerpoint/2010/main" val="271857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10000"/>
                                  </p:iterate>
                                  <p:childTnLst>
                                    <p:animClr clrSpc="rgb" dir="cw">
                                      <p:cBhvr override="childStyle">
                                        <p:cTn id="6" dur="500" fill="hold"/>
                                        <p:tgtEl>
                                          <p:spTgt spid="37">
                                            <p:txEl>
                                              <p:pRg st="0" end="0"/>
                                            </p:txEl>
                                          </p:spTgt>
                                        </p:tgtEl>
                                        <p:attrNameLst>
                                          <p:attrName>style.color</p:attrName>
                                        </p:attrNameLst>
                                      </p:cBhvr>
                                      <p:to>
                                        <a:srgbClr val="DF1803"/>
                                      </p:to>
                                    </p:animClr>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iterate type="lt">
                                    <p:tmPct val="10000"/>
                                  </p:iterate>
                                  <p:childTnLst>
                                    <p:animClr clrSpc="rgb" dir="cw">
                                      <p:cBhvr override="childStyle">
                                        <p:cTn id="10" dur="500" fill="hold"/>
                                        <p:tgtEl>
                                          <p:spTgt spid="38"/>
                                        </p:tgtEl>
                                        <p:attrNameLst>
                                          <p:attrName>style.color</p:attrName>
                                        </p:attrNameLst>
                                      </p:cBhvr>
                                      <p:to>
                                        <a:srgbClr val="DF1803"/>
                                      </p:to>
                                    </p:animClr>
                                  </p:childTnLst>
                                  <p:subTnLst>
                                    <p:audio>
                                      <p:cMediaNode>
                                        <p:cTn display="0" masterRel="sameClick">
                                          <p:stCondLst>
                                            <p:cond evt="begin" delay="0">
                                              <p:tn val="9"/>
                                            </p:cond>
                                          </p:stCondLst>
                                          <p:endCondLst>
                                            <p:cond evt="onStopAudio" delay="0">
                                              <p:tgtEl>
                                                <p:sldTgt/>
                                              </p:tgtEl>
                                            </p:cond>
                                          </p:endCondLst>
                                        </p:cTn>
                                        <p:tgtEl>
                                          <p:sndTgt r:embed="rId3" name="type.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iterate type="lt">
                                    <p:tmPct val="10000"/>
                                  </p:iterate>
                                  <p:childTnLst>
                                    <p:animClr clrSpc="rgb" dir="cw">
                                      <p:cBhvr override="childStyle">
                                        <p:cTn id="14" dur="500" fill="hold"/>
                                        <p:tgtEl>
                                          <p:spTgt spid="39"/>
                                        </p:tgtEl>
                                        <p:attrNameLst>
                                          <p:attrName>style.color</p:attrName>
                                        </p:attrNameLst>
                                      </p:cBhvr>
                                      <p:to>
                                        <a:srgbClr val="DF1803"/>
                                      </p:to>
                                    </p:animClr>
                                  </p:childTnLst>
                                  <p:subTnLst>
                                    <p:audio>
                                      <p:cMediaNode>
                                        <p:cTn display="0" masterRel="sameClick">
                                          <p:stCondLst>
                                            <p:cond evt="begin" delay="0">
                                              <p:tn val="13"/>
                                            </p:cond>
                                          </p:stCondLst>
                                          <p:endCondLst>
                                            <p:cond evt="onStopAudio" delay="0">
                                              <p:tgtEl>
                                                <p:sldTgt/>
                                              </p:tgtEl>
                                            </p:cond>
                                          </p:endCondLst>
                                        </p:cTn>
                                        <p:tgtEl>
                                          <p:sndTgt r:embed="rId3" name="type.wav"/>
                                        </p:tgtEl>
                                      </p:cMediaNode>
                                    </p:audio>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iterate type="lt">
                                    <p:tmPct val="10000"/>
                                  </p:iterate>
                                  <p:childTnLst>
                                    <p:animClr clrSpc="rgb" dir="cw">
                                      <p:cBhvr override="childStyle">
                                        <p:cTn id="18" dur="500" fill="hold"/>
                                        <p:tgtEl>
                                          <p:spTgt spid="40"/>
                                        </p:tgtEl>
                                        <p:attrNameLst>
                                          <p:attrName>style.color</p:attrName>
                                        </p:attrNameLst>
                                      </p:cBhvr>
                                      <p:to>
                                        <a:schemeClr val="hlink"/>
                                      </p:to>
                                    </p:animClr>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iterate type="lt">
                                    <p:tmPct val="10000"/>
                                  </p:iterate>
                                  <p:childTnLst>
                                    <p:animClr clrSpc="rgb" dir="cw">
                                      <p:cBhvr override="childStyle">
                                        <p:cTn id="22" dur="500" fill="hold"/>
                                        <p:tgtEl>
                                          <p:spTgt spid="41"/>
                                        </p:tgtEl>
                                        <p:attrNameLst>
                                          <p:attrName>style.color</p:attrName>
                                        </p:attrNameLst>
                                      </p:cBhvr>
                                      <p:to>
                                        <a:srgbClr val="DF1803"/>
                                      </p:to>
                                    </p:animClr>
                                  </p:childTnLst>
                                  <p:subTnLst>
                                    <p:audio>
                                      <p:cMediaNode>
                                        <p:cTn display="0" masterRel="sameClick">
                                          <p:stCondLst>
                                            <p:cond evt="begin" delay="0">
                                              <p:tn val="21"/>
                                            </p:cond>
                                          </p:stCondLst>
                                          <p:endCondLst>
                                            <p:cond evt="onStopAudio" delay="0">
                                              <p:tgtEl>
                                                <p:sldTgt/>
                                              </p:tgtEl>
                                            </p:cond>
                                          </p:endCondLst>
                                        </p:cTn>
                                        <p:tgtEl>
                                          <p:sndTgt r:embed="rId3" name="type.wav"/>
                                        </p:tgtEl>
                                      </p:cMediaNode>
                                    </p:audio>
                                  </p:sub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ppt_x</p:attrName>
                                        </p:attrNameLst>
                                      </p:cBhvr>
                                      <p:tavLst>
                                        <p:tav tm="0">
                                          <p:val>
                                            <p:strVal val="#ppt_x-.2"/>
                                          </p:val>
                                        </p:tav>
                                        <p:tav tm="100000">
                                          <p:val>
                                            <p:strVal val="#ppt_x"/>
                                          </p:val>
                                        </p:tav>
                                      </p:tavLst>
                                    </p:anim>
                                    <p:anim calcmode="lin" valueType="num">
                                      <p:cBhvr>
                                        <p:cTn id="2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xit" presetSubtype="0" fill="hold" nodeType="clickEffect">
                                  <p:stCondLst>
                                    <p:cond delay="0"/>
                                  </p:stCondLst>
                                  <p:childTnLst>
                                    <p:anim calcmode="lin" valueType="num">
                                      <p:cBhvr>
                                        <p:cTn id="33" dur="1000"/>
                                        <p:tgtEl>
                                          <p:spTgt spid="22"/>
                                        </p:tgtEl>
                                        <p:attrNameLst>
                                          <p:attrName>ppt_x</p:attrName>
                                        </p:attrNameLst>
                                      </p:cBhvr>
                                      <p:tavLst>
                                        <p:tav tm="0">
                                          <p:val>
                                            <p:strVal val="ppt_x"/>
                                          </p:val>
                                        </p:tav>
                                        <p:tav tm="100000">
                                          <p:val>
                                            <p:strVal val="ppt_x-.2"/>
                                          </p:val>
                                        </p:tav>
                                      </p:tavLst>
                                    </p:anim>
                                    <p:anim calcmode="lin" valueType="num">
                                      <p:cBhvr>
                                        <p:cTn id="34" dur="1000"/>
                                        <p:tgtEl>
                                          <p:spTgt spid="22"/>
                                        </p:tgtEl>
                                        <p:attrNameLst>
                                          <p:attrName>ppt_y</p:attrName>
                                        </p:attrNameLst>
                                      </p:cBhvr>
                                      <p:tavLst>
                                        <p:tav tm="0">
                                          <p:val>
                                            <p:strVal val="ppt_y"/>
                                          </p:val>
                                        </p:tav>
                                        <p:tav tm="100000">
                                          <p:val>
                                            <p:strVal val="ppt_y"/>
                                          </p:val>
                                        </p:tav>
                                      </p:tavLst>
                                    </p:anim>
                                    <p:animEffect transition="out" filter="fade">
                                      <p:cBhvr>
                                        <p:cTn id="35" dur="1000"/>
                                        <p:tgtEl>
                                          <p:spTgt spid="22"/>
                                        </p:tgtEl>
                                      </p:cBhvr>
                                    </p:animEffect>
                                    <p:set>
                                      <p:cBhvr>
                                        <p:cTn id="36" dur="1" fill="hold">
                                          <p:stCondLst>
                                            <p:cond delay="9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bldLvl="5"/>
      <p:bldP spid="38" grpId="0"/>
      <p:bldP spid="39" grpId="0"/>
      <p:bldP spid="40" grpId="0"/>
      <p:bldP spid="4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pPr algn="l"/>
            <a:r>
              <a:rPr lang="en-US" b="1" dirty="0" smtClean="0"/>
              <a:t>Integration</a:t>
            </a:r>
            <a:endParaRPr lang="en-US" b="1" dirty="0"/>
          </a:p>
        </p:txBody>
      </p:sp>
      <p:sp>
        <p:nvSpPr>
          <p:cNvPr id="4" name="Content Placeholder 2"/>
          <p:cNvSpPr txBox="1">
            <a:spLocks/>
          </p:cNvSpPr>
          <p:nvPr/>
        </p:nvSpPr>
        <p:spPr>
          <a:xfrm>
            <a:off x="304800" y="152400"/>
            <a:ext cx="8458200" cy="609600"/>
          </a:xfrm>
          <a:prstGeom prst="rect">
            <a:avLst/>
          </a:prstGeom>
        </p:spPr>
        <p:txBody>
          <a:bodyPr vert="horz" lIns="91440" tIns="45720" rIns="91440" bIns="45720" rtlCol="0">
            <a:normAutofit/>
          </a:bodyPr>
          <a:lstStyle/>
          <a:p>
            <a:pPr lvl="0" algn="ctr">
              <a:spcBef>
                <a:spcPct val="20000"/>
              </a:spcBef>
              <a:defRPr/>
            </a:pPr>
            <a:endParaRPr kumimoji="0" lang="en-US" b="0" i="0" u="none" strike="noStrike" kern="1200" cap="none" spc="0" normalizeH="0" baseline="0" noProof="0" dirty="0" smtClean="0">
              <a:ln>
                <a:noFill/>
              </a:ln>
              <a:solidFill>
                <a:srgbClr val="002060"/>
              </a:solidFill>
              <a:effectLst/>
              <a:uLnTx/>
              <a:uFillTx/>
              <a:latin typeface="+mn-lt"/>
              <a:ea typeface="+mn-ea"/>
              <a:cs typeface="+mn-cs"/>
            </a:endParaRPr>
          </a:p>
        </p:txBody>
      </p:sp>
      <p:pic>
        <p:nvPicPr>
          <p:cNvPr id="4098" name="Picture 2" descr="C:\Users\rweber\AppData\Local\Microsoft\Windows\Temporary Internet Files\Content.IE5\1Z0TPFLC\MP900316317[1].jpg"/>
          <p:cNvPicPr>
            <a:picLocks noChangeAspect="1" noChangeArrowheads="1"/>
          </p:cNvPicPr>
          <p:nvPr/>
        </p:nvPicPr>
        <p:blipFill>
          <a:blip r:embed="rId2" cstate="print"/>
          <a:srcRect/>
          <a:stretch>
            <a:fillRect/>
          </a:stretch>
        </p:blipFill>
        <p:spPr bwMode="auto">
          <a:xfrm>
            <a:off x="4876800" y="2743200"/>
            <a:ext cx="3657600" cy="2462784"/>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76200" y="1219200"/>
            <a:ext cx="9144000" cy="1371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mj-lt"/>
                <a:ea typeface="+mj-ea"/>
                <a:cs typeface="+mj-cs"/>
              </a:rPr>
              <a:t>Knowledge units implement knowledge representation, so why not structural knowledge?  </a:t>
            </a:r>
            <a:endParaRPr kumimoji="0" lang="en-US" sz="3200" b="0" i="0" u="none" strike="noStrike" kern="1200" cap="none" spc="0" normalizeH="0" baseline="0" noProof="0" dirty="0">
              <a:ln>
                <a:noFill/>
              </a:ln>
              <a:solidFill>
                <a:srgbClr val="002060"/>
              </a:solidFill>
              <a:effectLst/>
              <a:uLnTx/>
              <a:uFillTx/>
              <a:latin typeface="+mj-lt"/>
              <a:ea typeface="+mj-ea"/>
              <a:cs typeface="+mj-cs"/>
            </a:endParaRPr>
          </a:p>
        </p:txBody>
      </p:sp>
      <p:sp>
        <p:nvSpPr>
          <p:cNvPr id="3" name="CaixaDeTexto 2"/>
          <p:cNvSpPr txBox="1"/>
          <p:nvPr/>
        </p:nvSpPr>
        <p:spPr>
          <a:xfrm>
            <a:off x="304800" y="2895600"/>
            <a:ext cx="4229100" cy="1477328"/>
          </a:xfrm>
          <a:prstGeom prst="rect">
            <a:avLst/>
          </a:prstGeom>
          <a:noFill/>
        </p:spPr>
        <p:txBody>
          <a:bodyPr wrap="square" rtlCol="0">
            <a:spAutoFit/>
          </a:bodyPr>
          <a:lstStyle/>
          <a:p>
            <a:r>
              <a:rPr lang="pt-BR" dirty="0" smtClean="0"/>
              <a:t>A representação é uma das áreas de influência da Engenharia do Conhecimento, que nos mostra como representar conhecimento declarativo, procedural ou estrutural (ligado a outros). </a:t>
            </a:r>
            <a:endParaRPr lang="pt-BR" dirty="0"/>
          </a:p>
        </p:txBody>
      </p:sp>
    </p:spTree>
    <p:extLst>
      <p:ext uri="{BB962C8B-B14F-4D97-AF65-F5344CB8AC3E}">
        <p14:creationId xmlns:p14="http://schemas.microsoft.com/office/powerpoint/2010/main" val="949596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a:solidFill>
            <a:schemeClr val="bg1"/>
          </a:solidFill>
        </p:spPr>
        <p:txBody>
          <a:bodyPr>
            <a:normAutofit/>
          </a:bodyPr>
          <a:lstStyle/>
          <a:p>
            <a:r>
              <a:rPr lang="en-US" dirty="0" smtClean="0"/>
              <a:t>Associations</a:t>
            </a:r>
            <a:endParaRPr lang="en-US" dirty="0"/>
          </a:p>
        </p:txBody>
      </p:sp>
      <p:pic>
        <p:nvPicPr>
          <p:cNvPr id="2050" name="Picture 2"/>
          <p:cNvPicPr>
            <a:picLocks noChangeAspect="1" noChangeArrowheads="1"/>
          </p:cNvPicPr>
          <p:nvPr/>
        </p:nvPicPr>
        <p:blipFill>
          <a:blip r:embed="rId2" cstate="print"/>
          <a:srcRect l="672" r="28729" b="1460"/>
          <a:stretch>
            <a:fillRect/>
          </a:stretch>
        </p:blipFill>
        <p:spPr bwMode="auto">
          <a:xfrm>
            <a:off x="0" y="-304800"/>
            <a:ext cx="9677400" cy="720956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048385" y="5562601"/>
            <a:ext cx="1612900" cy="1600200"/>
          </a:xfrm>
          <a:prstGeom prst="rect">
            <a:avLst/>
          </a:prstGeom>
          <a:noFill/>
          <a:ln w="9525">
            <a:noFill/>
            <a:miter lim="800000"/>
            <a:headEnd/>
            <a:tailEnd/>
          </a:ln>
          <a:effectLst/>
        </p:spPr>
      </p:pic>
      <p:sp>
        <p:nvSpPr>
          <p:cNvPr id="5" name="CaixaDeTexto 4"/>
          <p:cNvSpPr txBox="1"/>
          <p:nvPr/>
        </p:nvSpPr>
        <p:spPr>
          <a:xfrm>
            <a:off x="2438400" y="417493"/>
            <a:ext cx="7086600" cy="954107"/>
          </a:xfrm>
          <a:prstGeom prst="rect">
            <a:avLst/>
          </a:prstGeom>
          <a:noFill/>
        </p:spPr>
        <p:txBody>
          <a:bodyPr wrap="square" rtlCol="0">
            <a:spAutoFit/>
          </a:bodyPr>
          <a:lstStyle/>
          <a:p>
            <a:r>
              <a:rPr lang="pt-BR" sz="1400" b="1" dirty="0" smtClean="0"/>
              <a:t>ASSOCIAÇÕES. </a:t>
            </a:r>
            <a:r>
              <a:rPr lang="pt-BR" sz="1400" dirty="0" smtClean="0"/>
              <a:t>Ao entrar com informações, pergunta-se ao usuário sobre a possibilidade de associações. O que se deseja é que o pesquisador indique ao sistema tudo o que ele considera importante para uma melhor organização. Com isso oferece-se as outras unidades que o sistema já possui (mas diferenciando-se daquelas que os sistemas já são capazes de fazer).</a:t>
            </a:r>
            <a:endParaRPr lang="pt-BR" sz="1400" dirty="0"/>
          </a:p>
        </p:txBody>
      </p:sp>
      <p:sp>
        <p:nvSpPr>
          <p:cNvPr id="6" name="CaixaDeTexto 5"/>
          <p:cNvSpPr txBox="1"/>
          <p:nvPr/>
        </p:nvSpPr>
        <p:spPr>
          <a:xfrm>
            <a:off x="5257800" y="4608494"/>
            <a:ext cx="4267200" cy="261610"/>
          </a:xfrm>
          <a:prstGeom prst="rect">
            <a:avLst/>
          </a:prstGeom>
          <a:noFill/>
        </p:spPr>
        <p:txBody>
          <a:bodyPr wrap="square" rtlCol="0">
            <a:spAutoFit/>
          </a:bodyPr>
          <a:lstStyle/>
          <a:p>
            <a:r>
              <a:rPr lang="pt-BR" sz="1100" b="1" dirty="0" err="1" smtClean="0"/>
              <a:t>CLASSIFICAÇões</a:t>
            </a:r>
            <a:r>
              <a:rPr lang="pt-BR" sz="1100" b="1" dirty="0" smtClean="0"/>
              <a:t>. </a:t>
            </a:r>
            <a:r>
              <a:rPr lang="pt-BR" sz="1100" dirty="0" smtClean="0"/>
              <a:t>Os tipos de associações da </a:t>
            </a:r>
            <a:r>
              <a:rPr lang="pt-BR" sz="1100" dirty="0" err="1" smtClean="0"/>
              <a:t>bibliometria</a:t>
            </a:r>
            <a:r>
              <a:rPr lang="pt-BR" sz="1100" dirty="0" smtClean="0"/>
              <a:t> não </a:t>
            </a:r>
            <a:r>
              <a:rPr lang="pt-BR" sz="1100" dirty="0" err="1" smtClean="0"/>
              <a:t>ajudiou</a:t>
            </a:r>
            <a:endParaRPr lang="pt-BR" sz="1100" dirty="0"/>
          </a:p>
        </p:txBody>
      </p:sp>
    </p:spTree>
    <p:extLst>
      <p:ext uri="{BB962C8B-B14F-4D97-AF65-F5344CB8AC3E}">
        <p14:creationId xmlns:p14="http://schemas.microsoft.com/office/powerpoint/2010/main" val="863754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2"/>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ags/tag3.xml><?xml version="1.0" encoding="utf-8"?>
<p:tagLst xmlns:a="http://schemas.openxmlformats.org/drawingml/2006/main" xmlns:r="http://schemas.openxmlformats.org/officeDocument/2006/relationships" xmlns:p="http://schemas.openxmlformats.org/presentationml/2006/main">
  <p:tag name="TIMING" val="|0.8|1.6"/>
</p:tagLst>
</file>

<file path=ppt/tags/tag4.xml><?xml version="1.0" encoding="utf-8"?>
<p:tagLst xmlns:a="http://schemas.openxmlformats.org/drawingml/2006/main" xmlns:r="http://schemas.openxmlformats.org/officeDocument/2006/relationships" xmlns:p="http://schemas.openxmlformats.org/presentationml/2006/main">
  <p:tag name="TIMING" val="|0.5|2.2"/>
</p:tagLst>
</file>

<file path=ppt/tags/tag5.xml><?xml version="1.0" encoding="utf-8"?>
<p:tagLst xmlns:a="http://schemas.openxmlformats.org/drawingml/2006/main" xmlns:r="http://schemas.openxmlformats.org/officeDocument/2006/relationships" xmlns:p="http://schemas.openxmlformats.org/presentationml/2006/main">
  <p:tag name="TIMING" val="|0.4|11.7"/>
</p:tagLst>
</file>

<file path=ppt/tags/tag6.xml><?xml version="1.0" encoding="utf-8"?>
<p:tagLst xmlns:a="http://schemas.openxmlformats.org/drawingml/2006/main" xmlns:r="http://schemas.openxmlformats.org/officeDocument/2006/relationships" xmlns:p="http://schemas.openxmlformats.org/presentationml/2006/main">
  <p:tag name="TIMING" val="|1.6|0.9"/>
</p:tagLst>
</file>

<file path=ppt/theme/theme1.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4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4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5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5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5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5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5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5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5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5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5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5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6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6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6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6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6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6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6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6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6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4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6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Aula-1</Template>
  <TotalTime>7086</TotalTime>
  <Words>3008</Words>
  <Application>Microsoft Office PowerPoint</Application>
  <PresentationFormat>Apresentação na tela (4:3)</PresentationFormat>
  <Paragraphs>366</Paragraphs>
  <Slides>49</Slides>
  <Notes>0</Notes>
  <HiddenSlides>0</HiddenSlides>
  <MMClips>0</MMClips>
  <ScaleCrop>false</ScaleCrop>
  <HeadingPairs>
    <vt:vector size="4" baseType="variant">
      <vt:variant>
        <vt:lpstr>Tema</vt:lpstr>
      </vt:variant>
      <vt:variant>
        <vt:i4>68</vt:i4>
      </vt:variant>
      <vt:variant>
        <vt:lpstr>Títulos de slides</vt:lpstr>
      </vt:variant>
      <vt:variant>
        <vt:i4>49</vt:i4>
      </vt:variant>
    </vt:vector>
  </HeadingPairs>
  <TitlesOfParts>
    <vt:vector size="117" baseType="lpstr">
      <vt:lpstr>2_Tema do Office</vt:lpstr>
      <vt:lpstr>3_Tema do Office</vt:lpstr>
      <vt:lpstr>4_Tema do Office</vt:lpstr>
      <vt:lpstr>5_Tema do Office</vt:lpstr>
      <vt:lpstr>6_Tema do Office</vt:lpstr>
      <vt:lpstr>7_Tema do Office</vt:lpstr>
      <vt:lpstr>8_Tema do Office</vt:lpstr>
      <vt:lpstr>9_Tema do Office</vt:lpstr>
      <vt:lpstr>10_Tema do Office</vt:lpstr>
      <vt:lpstr>11_Tema do Office</vt:lpstr>
      <vt:lpstr>12_Tema do Office</vt:lpstr>
      <vt:lpstr>13_Tema do Office</vt:lpstr>
      <vt:lpstr>14_Tema do Office</vt:lpstr>
      <vt:lpstr>15_Tema do Office</vt:lpstr>
      <vt:lpstr>16_Tema do Office</vt:lpstr>
      <vt:lpstr>17_Tema do Office</vt:lpstr>
      <vt:lpstr>18_Tema do Office</vt:lpstr>
      <vt:lpstr>19_Tema do Office</vt:lpstr>
      <vt:lpstr>20_Tema do Office</vt:lpstr>
      <vt:lpstr>21_Tema do Office</vt:lpstr>
      <vt:lpstr>22_Tema do Office</vt:lpstr>
      <vt:lpstr>23_Tema do Office</vt:lpstr>
      <vt:lpstr>24_Tema do Office</vt:lpstr>
      <vt:lpstr>25_Tema do Office</vt:lpstr>
      <vt:lpstr>26_Tema do Office</vt:lpstr>
      <vt:lpstr>27_Tema do Office</vt:lpstr>
      <vt:lpstr>28_Tema do Office</vt:lpstr>
      <vt:lpstr>29_Tema do Office</vt:lpstr>
      <vt:lpstr>30_Tema do Office</vt:lpstr>
      <vt:lpstr>31_Tema do Office</vt:lpstr>
      <vt:lpstr>32_Tema do Office</vt:lpstr>
      <vt:lpstr>33_Tema do Office</vt:lpstr>
      <vt:lpstr>34_Tema do Office</vt:lpstr>
      <vt:lpstr>35_Tema do Office</vt:lpstr>
      <vt:lpstr>36_Tema do Office</vt:lpstr>
      <vt:lpstr>37_Tema do Office</vt:lpstr>
      <vt:lpstr>38_Tema do Office</vt:lpstr>
      <vt:lpstr>39_Tema do Office</vt:lpstr>
      <vt:lpstr>40_Tema do Office</vt:lpstr>
      <vt:lpstr>41_Tema do Office</vt:lpstr>
      <vt:lpstr>42_Tema do Office</vt:lpstr>
      <vt:lpstr>44_Tema do Office</vt:lpstr>
      <vt:lpstr>46_Tema do Office</vt:lpstr>
      <vt:lpstr>47_Tema do Office</vt:lpstr>
      <vt:lpstr>48_Tema do Office</vt:lpstr>
      <vt:lpstr>49_Tema do Office</vt:lpstr>
      <vt:lpstr>50_Tema do Office</vt:lpstr>
      <vt:lpstr>45_Tema do Office</vt:lpstr>
      <vt:lpstr>51_Tema do Office</vt:lpstr>
      <vt:lpstr>52_Tema do Office</vt:lpstr>
      <vt:lpstr>53_Tema do Office</vt:lpstr>
      <vt:lpstr>54_Tema do Office</vt:lpstr>
      <vt:lpstr>55_Tema do Office</vt:lpstr>
      <vt:lpstr>56_Tema do Office</vt:lpstr>
      <vt:lpstr>57_Tema do Office</vt:lpstr>
      <vt:lpstr>58_Tema do Office</vt:lpstr>
      <vt:lpstr>59_Tema do Office</vt:lpstr>
      <vt:lpstr>60_Tema do Office</vt:lpstr>
      <vt:lpstr>61_Tema do Office</vt:lpstr>
      <vt:lpstr>62_Tema do Office</vt:lpstr>
      <vt:lpstr>63_Tema do Office</vt:lpstr>
      <vt:lpstr>64_Tema do Office</vt:lpstr>
      <vt:lpstr>65_Tema do Office</vt:lpstr>
      <vt:lpstr>66_Tema do Office</vt:lpstr>
      <vt:lpstr>67_Tema do Office</vt:lpstr>
      <vt:lpstr>68_Tema do Office</vt:lpstr>
      <vt:lpstr>43_Tema do Office</vt:lpstr>
      <vt:lpstr>69_Tema do Office</vt:lpstr>
      <vt:lpstr>Dia 3 3 - Representação do conhecimento científico</vt:lpstr>
      <vt:lpstr>Para Dia 3</vt:lpstr>
      <vt:lpstr>Resumo Dia 2. Difusão Conteúdos</vt:lpstr>
      <vt:lpstr>Dia 3. Representação Conteúdos</vt:lpstr>
      <vt:lpstr> </vt:lpstr>
      <vt:lpstr>Três níveis de representação</vt:lpstr>
      <vt:lpstr>Exemplo</vt:lpstr>
      <vt:lpstr>Integration</vt:lpstr>
      <vt:lpstr>Associations</vt:lpstr>
      <vt:lpstr>Associations</vt:lpstr>
      <vt:lpstr>Apresentação do PowerPoint</vt:lpstr>
      <vt:lpstr>Guidance Through Knowledge Units</vt:lpstr>
      <vt:lpstr>Apresentação do PowerPoint</vt:lpstr>
      <vt:lpstr>3 types of learning units </vt:lpstr>
      <vt:lpstr>Reporting dictates knowledge and information to be contributed to the system. Use of natural language processing, generation depends on the users – do users want an editable draft or a finished product? Do the final audience and users agree?</vt:lpstr>
      <vt:lpstr>System Output</vt:lpstr>
      <vt:lpstr>Apresentação do PowerPoint</vt:lpstr>
      <vt:lpstr>Apresentação do PowerPoint</vt:lpstr>
      <vt:lpstr>Apresentação do PowerPoint</vt:lpstr>
      <vt:lpstr>Apresentação do PowerPoint</vt:lpstr>
      <vt:lpstr>ExercÍcio aula</vt:lpstr>
      <vt:lpstr>Nos 2 artigos escolhidos..</vt:lpstr>
      <vt:lpstr>Break?</vt:lpstr>
      <vt:lpstr>Case-based reasoning (CBR)</vt:lpstr>
      <vt:lpstr>CBR Metodologia de Raciocínio</vt:lpstr>
      <vt:lpstr>CBR: Pares Problema-Solução</vt:lpstr>
      <vt:lpstr>CBR: Pares  Problema-Solução</vt:lpstr>
      <vt:lpstr>CBR: Pares Problema-Solução</vt:lpstr>
      <vt:lpstr>CBR: Pares Problema-Solução</vt:lpstr>
      <vt:lpstr>CBR: Pares Problema-Solucao</vt:lpstr>
      <vt:lpstr>CBR: Pares Problema-Solução</vt:lpstr>
      <vt:lpstr>CBR: Pares Problema-Solução</vt:lpstr>
      <vt:lpstr>CBR</vt:lpstr>
      <vt:lpstr>Elementos do Ciclo RBC</vt:lpstr>
      <vt:lpstr>CBR methodology</vt:lpstr>
      <vt:lpstr>Atributos do problema e da Solução</vt:lpstr>
      <vt:lpstr>Reutilização e Adaptação RBC</vt:lpstr>
      <vt:lpstr>Reutilização e Adaptação RBC</vt:lpstr>
      <vt:lpstr>Revisão RBC</vt:lpstr>
      <vt:lpstr>Incorporação (Aprendizagem) RBC</vt:lpstr>
      <vt:lpstr>Outras leituras em CBR</vt:lpstr>
      <vt:lpstr>Trabalho final</vt:lpstr>
      <vt:lpstr>Visão global trabalho final</vt:lpstr>
      <vt:lpstr>Introdução trabalho final: Conteúdo</vt:lpstr>
      <vt:lpstr>Formato trabalho final</vt:lpstr>
      <vt:lpstr>Artigo: Introdução  (Aloisio et al. 1995)</vt:lpstr>
      <vt:lpstr>Atividades e Tarefas para Completar a Disciplina</vt:lpstr>
      <vt:lpstr>Encerramento </vt:lpstr>
      <vt:lpstr>Dia 3 Bibliografia</vt:lpstr>
    </vt:vector>
  </TitlesOfParts>
  <Company>Drexel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Rosina Weber</dc:creator>
  <cp:lastModifiedBy>pacheco</cp:lastModifiedBy>
  <cp:revision>262</cp:revision>
  <dcterms:created xsi:type="dcterms:W3CDTF">2013-10-30T02:55:20Z</dcterms:created>
  <dcterms:modified xsi:type="dcterms:W3CDTF">2013-11-21T19:37:23Z</dcterms:modified>
</cp:coreProperties>
</file>